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19"/>
  </p:notesMasterIdLst>
  <p:sldIdLst>
    <p:sldId id="289" r:id="rId6"/>
    <p:sldId id="298" r:id="rId7"/>
    <p:sldId id="299" r:id="rId8"/>
    <p:sldId id="293" r:id="rId9"/>
    <p:sldId id="300" r:id="rId10"/>
    <p:sldId id="292" r:id="rId11"/>
    <p:sldId id="308" r:id="rId12"/>
    <p:sldId id="302" r:id="rId13"/>
    <p:sldId id="304" r:id="rId14"/>
    <p:sldId id="305" r:id="rId15"/>
    <p:sldId id="307" r:id="rId16"/>
    <p:sldId id="274"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07"/>
    <p:restoredTop sz="69907"/>
  </p:normalViewPr>
  <p:slideViewPr>
    <p:cSldViewPr snapToObjects="1">
      <p:cViewPr>
        <p:scale>
          <a:sx n="86" d="100"/>
          <a:sy n="86" d="100"/>
        </p:scale>
        <p:origin x="952"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8F1624-C8C4-4AF1-91C2-E982186ED71D}"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US"/>
        </a:p>
      </dgm:t>
    </dgm:pt>
    <dgm:pt modelId="{B1DF1EE6-7611-4305-9603-17F4F86C2B1D}">
      <dgm:prSet/>
      <dgm:spPr/>
      <dgm:t>
        <a:bodyPr/>
        <a:lstStyle/>
        <a:p>
          <a:r>
            <a:rPr lang="en-US" dirty="0"/>
            <a:t>Creates a connection to a Big IP device</a:t>
          </a:r>
        </a:p>
      </dgm:t>
    </dgm:pt>
    <dgm:pt modelId="{C932B5F9-6577-4148-B880-2E4FF666BFFA}" type="parTrans" cxnId="{D7A8F77E-D088-4467-9EC8-B377249752DC}">
      <dgm:prSet/>
      <dgm:spPr/>
      <dgm:t>
        <a:bodyPr/>
        <a:lstStyle/>
        <a:p>
          <a:endParaRPr lang="en-US"/>
        </a:p>
      </dgm:t>
    </dgm:pt>
    <dgm:pt modelId="{5BA38163-979B-40CD-9D5B-92DC29F990E5}" type="sibTrans" cxnId="{D7A8F77E-D088-4467-9EC8-B377249752DC}">
      <dgm:prSet/>
      <dgm:spPr/>
      <dgm:t>
        <a:bodyPr/>
        <a:lstStyle/>
        <a:p>
          <a:endParaRPr lang="en-US"/>
        </a:p>
      </dgm:t>
    </dgm:pt>
    <dgm:pt modelId="{52778195-0C24-404C-8721-D25F884934F0}">
      <dgm:prSet/>
      <dgm:spPr/>
      <dgm:t>
        <a:bodyPr/>
        <a:lstStyle/>
        <a:p>
          <a:r>
            <a:rPr lang="en-US" dirty="0"/>
            <a:t>Exports all system stats for LTM(Local Traffic Manager)</a:t>
          </a:r>
        </a:p>
      </dgm:t>
    </dgm:pt>
    <dgm:pt modelId="{C1966014-FA1B-49E1-ADC2-327306442EC0}" type="parTrans" cxnId="{F6B0BC68-F2D8-4A3F-B109-91E5258C3CC7}">
      <dgm:prSet/>
      <dgm:spPr/>
      <dgm:t>
        <a:bodyPr/>
        <a:lstStyle/>
        <a:p>
          <a:endParaRPr lang="en-US"/>
        </a:p>
      </dgm:t>
    </dgm:pt>
    <dgm:pt modelId="{AA6FF09F-356C-4F3E-8E82-837F93D1675D}" type="sibTrans" cxnId="{F6B0BC68-F2D8-4A3F-B109-91E5258C3CC7}">
      <dgm:prSet/>
      <dgm:spPr/>
      <dgm:t>
        <a:bodyPr/>
        <a:lstStyle/>
        <a:p>
          <a:endParaRPr lang="en-US"/>
        </a:p>
      </dgm:t>
    </dgm:pt>
    <dgm:pt modelId="{C4564735-BC4F-46B1-9809-36C687547703}">
      <dgm:prSet/>
      <dgm:spPr/>
      <dgm:t>
        <a:bodyPr/>
        <a:lstStyle/>
        <a:p>
          <a:r>
            <a:rPr lang="en-US" dirty="0"/>
            <a:t>Uses a config file to populate static values to a metric</a:t>
          </a:r>
        </a:p>
      </dgm:t>
    </dgm:pt>
    <dgm:pt modelId="{5F66AC1B-40B8-4002-9460-5C316C810F31}" type="parTrans" cxnId="{20C5323E-409D-4576-A0F3-62FEF85682D4}">
      <dgm:prSet/>
      <dgm:spPr/>
      <dgm:t>
        <a:bodyPr/>
        <a:lstStyle/>
        <a:p>
          <a:endParaRPr lang="en-US"/>
        </a:p>
      </dgm:t>
    </dgm:pt>
    <dgm:pt modelId="{B02374E3-D13A-46BA-B34F-EC122036E2DC}" type="sibTrans" cxnId="{20C5323E-409D-4576-A0F3-62FEF85682D4}">
      <dgm:prSet/>
      <dgm:spPr/>
      <dgm:t>
        <a:bodyPr/>
        <a:lstStyle/>
        <a:p>
          <a:endParaRPr lang="en-US"/>
        </a:p>
      </dgm:t>
    </dgm:pt>
    <dgm:pt modelId="{CD7592F8-6ADF-4223-9749-AB2142EF0520}">
      <dgm:prSet/>
      <dgm:spPr/>
      <dgm:t>
        <a:bodyPr/>
        <a:lstStyle/>
        <a:p>
          <a:r>
            <a:rPr lang="en-US" dirty="0"/>
            <a:t>Posts metrics to Datadog to create a time board of all Big IP devices</a:t>
          </a:r>
        </a:p>
      </dgm:t>
    </dgm:pt>
    <dgm:pt modelId="{60331C02-145E-40ED-9AC5-E1916408B139}" type="parTrans" cxnId="{F02485B9-A18E-4D7D-B689-080D1C55CC9C}">
      <dgm:prSet/>
      <dgm:spPr/>
      <dgm:t>
        <a:bodyPr/>
        <a:lstStyle/>
        <a:p>
          <a:endParaRPr lang="en-US"/>
        </a:p>
      </dgm:t>
    </dgm:pt>
    <dgm:pt modelId="{5087ADF0-BD59-45A5-B0B4-ABB298F50C39}" type="sibTrans" cxnId="{F02485B9-A18E-4D7D-B689-080D1C55CC9C}">
      <dgm:prSet/>
      <dgm:spPr/>
      <dgm:t>
        <a:bodyPr/>
        <a:lstStyle/>
        <a:p>
          <a:endParaRPr lang="en-US"/>
        </a:p>
      </dgm:t>
    </dgm:pt>
    <dgm:pt modelId="{F39F6F1B-277E-464E-9409-49FF5C923CEF}" type="pres">
      <dgm:prSet presAssocID="{C68F1624-C8C4-4AF1-91C2-E982186ED71D}" presName="Name0" presStyleCnt="0">
        <dgm:presLayoutVars>
          <dgm:dir/>
          <dgm:animLvl val="lvl"/>
          <dgm:resizeHandles val="exact"/>
        </dgm:presLayoutVars>
      </dgm:prSet>
      <dgm:spPr/>
    </dgm:pt>
    <dgm:pt modelId="{5C32342E-0D9F-504E-A794-98E4702FD148}" type="pres">
      <dgm:prSet presAssocID="{CD7592F8-6ADF-4223-9749-AB2142EF0520}" presName="boxAndChildren" presStyleCnt="0"/>
      <dgm:spPr/>
    </dgm:pt>
    <dgm:pt modelId="{DF2E272C-9B0B-E248-95A8-890000A47EAA}" type="pres">
      <dgm:prSet presAssocID="{CD7592F8-6ADF-4223-9749-AB2142EF0520}" presName="parentTextBox" presStyleLbl="node1" presStyleIdx="0" presStyleCnt="4"/>
      <dgm:spPr/>
    </dgm:pt>
    <dgm:pt modelId="{4B76FCF8-1D60-B54D-8B6E-0911A45AAB96}" type="pres">
      <dgm:prSet presAssocID="{B02374E3-D13A-46BA-B34F-EC122036E2DC}" presName="sp" presStyleCnt="0"/>
      <dgm:spPr/>
    </dgm:pt>
    <dgm:pt modelId="{6BDFE706-CEED-AF43-97CE-27D8ED2F803D}" type="pres">
      <dgm:prSet presAssocID="{C4564735-BC4F-46B1-9809-36C687547703}" presName="arrowAndChildren" presStyleCnt="0"/>
      <dgm:spPr/>
    </dgm:pt>
    <dgm:pt modelId="{5D291460-A85C-B84E-B2C9-191C8B70FBB0}" type="pres">
      <dgm:prSet presAssocID="{C4564735-BC4F-46B1-9809-36C687547703}" presName="parentTextArrow" presStyleLbl="node1" presStyleIdx="1" presStyleCnt="4"/>
      <dgm:spPr/>
    </dgm:pt>
    <dgm:pt modelId="{CB6C728B-8EFF-4040-8B2D-2443FD88F770}" type="pres">
      <dgm:prSet presAssocID="{AA6FF09F-356C-4F3E-8E82-837F93D1675D}" presName="sp" presStyleCnt="0"/>
      <dgm:spPr/>
    </dgm:pt>
    <dgm:pt modelId="{79EA5DEF-4352-3B47-9C88-7771DE25CC69}" type="pres">
      <dgm:prSet presAssocID="{52778195-0C24-404C-8721-D25F884934F0}" presName="arrowAndChildren" presStyleCnt="0"/>
      <dgm:spPr/>
    </dgm:pt>
    <dgm:pt modelId="{2C25D6A7-D6DC-1B43-BD59-B0BAD7C6131B}" type="pres">
      <dgm:prSet presAssocID="{52778195-0C24-404C-8721-D25F884934F0}" presName="parentTextArrow" presStyleLbl="node1" presStyleIdx="2" presStyleCnt="4"/>
      <dgm:spPr/>
    </dgm:pt>
    <dgm:pt modelId="{C3976CA0-F06C-9B49-8193-683DC14E9BA8}" type="pres">
      <dgm:prSet presAssocID="{5BA38163-979B-40CD-9D5B-92DC29F990E5}" presName="sp" presStyleCnt="0"/>
      <dgm:spPr/>
    </dgm:pt>
    <dgm:pt modelId="{A561DDF2-1FD7-AE40-979D-8E0756AFC381}" type="pres">
      <dgm:prSet presAssocID="{B1DF1EE6-7611-4305-9603-17F4F86C2B1D}" presName="arrowAndChildren" presStyleCnt="0"/>
      <dgm:spPr/>
    </dgm:pt>
    <dgm:pt modelId="{5D9F911C-628B-5C42-8DE0-A1F863324638}" type="pres">
      <dgm:prSet presAssocID="{B1DF1EE6-7611-4305-9603-17F4F86C2B1D}" presName="parentTextArrow" presStyleLbl="node1" presStyleIdx="3" presStyleCnt="4" custLinFactNeighborX="-13295" custLinFactNeighborY="666"/>
      <dgm:spPr/>
    </dgm:pt>
  </dgm:ptLst>
  <dgm:cxnLst>
    <dgm:cxn modelId="{66A6E030-5E8C-1041-8ED6-3AB4714A2D3D}" type="presOf" srcId="{52778195-0C24-404C-8721-D25F884934F0}" destId="{2C25D6A7-D6DC-1B43-BD59-B0BAD7C6131B}" srcOrd="0" destOrd="0" presId="urn:microsoft.com/office/officeart/2005/8/layout/process4"/>
    <dgm:cxn modelId="{20C5323E-409D-4576-A0F3-62FEF85682D4}" srcId="{C68F1624-C8C4-4AF1-91C2-E982186ED71D}" destId="{C4564735-BC4F-46B1-9809-36C687547703}" srcOrd="2" destOrd="0" parTransId="{5F66AC1B-40B8-4002-9460-5C316C810F31}" sibTransId="{B02374E3-D13A-46BA-B34F-EC122036E2DC}"/>
    <dgm:cxn modelId="{1D0DEB44-9C60-554A-89D6-29EC6194D013}" type="presOf" srcId="{C68F1624-C8C4-4AF1-91C2-E982186ED71D}" destId="{F39F6F1B-277E-464E-9409-49FF5C923CEF}" srcOrd="0" destOrd="0" presId="urn:microsoft.com/office/officeart/2005/8/layout/process4"/>
    <dgm:cxn modelId="{CDADFC5F-90AA-8141-ABC0-5DC7A718BE85}" type="presOf" srcId="{C4564735-BC4F-46B1-9809-36C687547703}" destId="{5D291460-A85C-B84E-B2C9-191C8B70FBB0}" srcOrd="0" destOrd="0" presId="urn:microsoft.com/office/officeart/2005/8/layout/process4"/>
    <dgm:cxn modelId="{F6B0BC68-F2D8-4A3F-B109-91E5258C3CC7}" srcId="{C68F1624-C8C4-4AF1-91C2-E982186ED71D}" destId="{52778195-0C24-404C-8721-D25F884934F0}" srcOrd="1" destOrd="0" parTransId="{C1966014-FA1B-49E1-ADC2-327306442EC0}" sibTransId="{AA6FF09F-356C-4F3E-8E82-837F93D1675D}"/>
    <dgm:cxn modelId="{135A1F77-06B9-0F42-AD73-32E28628F3A5}" type="presOf" srcId="{B1DF1EE6-7611-4305-9603-17F4F86C2B1D}" destId="{5D9F911C-628B-5C42-8DE0-A1F863324638}" srcOrd="0" destOrd="0" presId="urn:microsoft.com/office/officeart/2005/8/layout/process4"/>
    <dgm:cxn modelId="{D7A8F77E-D088-4467-9EC8-B377249752DC}" srcId="{C68F1624-C8C4-4AF1-91C2-E982186ED71D}" destId="{B1DF1EE6-7611-4305-9603-17F4F86C2B1D}" srcOrd="0" destOrd="0" parTransId="{C932B5F9-6577-4148-B880-2E4FF666BFFA}" sibTransId="{5BA38163-979B-40CD-9D5B-92DC29F990E5}"/>
    <dgm:cxn modelId="{3784009F-DA80-BE44-BBEF-0D578CA19867}" type="presOf" srcId="{CD7592F8-6ADF-4223-9749-AB2142EF0520}" destId="{DF2E272C-9B0B-E248-95A8-890000A47EAA}" srcOrd="0" destOrd="0" presId="urn:microsoft.com/office/officeart/2005/8/layout/process4"/>
    <dgm:cxn modelId="{F02485B9-A18E-4D7D-B689-080D1C55CC9C}" srcId="{C68F1624-C8C4-4AF1-91C2-E982186ED71D}" destId="{CD7592F8-6ADF-4223-9749-AB2142EF0520}" srcOrd="3" destOrd="0" parTransId="{60331C02-145E-40ED-9AC5-E1916408B139}" sibTransId="{5087ADF0-BD59-45A5-B0B4-ABB298F50C39}"/>
    <dgm:cxn modelId="{D8202ADA-E5CC-1940-8AAD-DA3378066AA2}" type="presParOf" srcId="{F39F6F1B-277E-464E-9409-49FF5C923CEF}" destId="{5C32342E-0D9F-504E-A794-98E4702FD148}" srcOrd="0" destOrd="0" presId="urn:microsoft.com/office/officeart/2005/8/layout/process4"/>
    <dgm:cxn modelId="{E819D95A-555F-5040-B01A-8BA0E960DBE8}" type="presParOf" srcId="{5C32342E-0D9F-504E-A794-98E4702FD148}" destId="{DF2E272C-9B0B-E248-95A8-890000A47EAA}" srcOrd="0" destOrd="0" presId="urn:microsoft.com/office/officeart/2005/8/layout/process4"/>
    <dgm:cxn modelId="{7C165BC5-7E94-C94B-9C4B-6B5E450A16A1}" type="presParOf" srcId="{F39F6F1B-277E-464E-9409-49FF5C923CEF}" destId="{4B76FCF8-1D60-B54D-8B6E-0911A45AAB96}" srcOrd="1" destOrd="0" presId="urn:microsoft.com/office/officeart/2005/8/layout/process4"/>
    <dgm:cxn modelId="{377FC78F-6DC4-9049-8C50-5DD0A0402C35}" type="presParOf" srcId="{F39F6F1B-277E-464E-9409-49FF5C923CEF}" destId="{6BDFE706-CEED-AF43-97CE-27D8ED2F803D}" srcOrd="2" destOrd="0" presId="urn:microsoft.com/office/officeart/2005/8/layout/process4"/>
    <dgm:cxn modelId="{257F31F5-4956-8B4A-A194-60B30DB9753A}" type="presParOf" srcId="{6BDFE706-CEED-AF43-97CE-27D8ED2F803D}" destId="{5D291460-A85C-B84E-B2C9-191C8B70FBB0}" srcOrd="0" destOrd="0" presId="urn:microsoft.com/office/officeart/2005/8/layout/process4"/>
    <dgm:cxn modelId="{123CD4F5-5D2F-3B4F-B383-2F7C4EDEBDDB}" type="presParOf" srcId="{F39F6F1B-277E-464E-9409-49FF5C923CEF}" destId="{CB6C728B-8EFF-4040-8B2D-2443FD88F770}" srcOrd="3" destOrd="0" presId="urn:microsoft.com/office/officeart/2005/8/layout/process4"/>
    <dgm:cxn modelId="{65E7399E-F2CC-2447-9276-35EFADD453AC}" type="presParOf" srcId="{F39F6F1B-277E-464E-9409-49FF5C923CEF}" destId="{79EA5DEF-4352-3B47-9C88-7771DE25CC69}" srcOrd="4" destOrd="0" presId="urn:microsoft.com/office/officeart/2005/8/layout/process4"/>
    <dgm:cxn modelId="{EC639FF0-0661-7D40-B51E-0C4D78D0CDE3}" type="presParOf" srcId="{79EA5DEF-4352-3B47-9C88-7771DE25CC69}" destId="{2C25D6A7-D6DC-1B43-BD59-B0BAD7C6131B}" srcOrd="0" destOrd="0" presId="urn:microsoft.com/office/officeart/2005/8/layout/process4"/>
    <dgm:cxn modelId="{D316F58A-0EF9-3F49-A147-B206873751EA}" type="presParOf" srcId="{F39F6F1B-277E-464E-9409-49FF5C923CEF}" destId="{C3976CA0-F06C-9B49-8193-683DC14E9BA8}" srcOrd="5" destOrd="0" presId="urn:microsoft.com/office/officeart/2005/8/layout/process4"/>
    <dgm:cxn modelId="{665B6D40-1F66-AF43-96BB-11D763823EAC}" type="presParOf" srcId="{F39F6F1B-277E-464E-9409-49FF5C923CEF}" destId="{A561DDF2-1FD7-AE40-979D-8E0756AFC381}" srcOrd="6" destOrd="0" presId="urn:microsoft.com/office/officeart/2005/8/layout/process4"/>
    <dgm:cxn modelId="{70524505-1045-5942-A132-01B148CCF9C3}" type="presParOf" srcId="{A561DDF2-1FD7-AE40-979D-8E0756AFC381}" destId="{5D9F911C-628B-5C42-8DE0-A1F86332463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2E272C-9B0B-E248-95A8-890000A47EAA}">
      <dsp:nvSpPr>
        <dsp:cNvPr id="0" name=""/>
        <dsp:cNvSpPr/>
      </dsp:nvSpPr>
      <dsp:spPr>
        <a:xfrm>
          <a:off x="0" y="3711239"/>
          <a:ext cx="7315200" cy="81192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Posts metrics to Datadog to create a time board of all Big IP devices</a:t>
          </a:r>
        </a:p>
      </dsp:txBody>
      <dsp:txXfrm>
        <a:off x="0" y="3711239"/>
        <a:ext cx="7315200" cy="811928"/>
      </dsp:txXfrm>
    </dsp:sp>
    <dsp:sp modelId="{5D291460-A85C-B84E-B2C9-191C8B70FBB0}">
      <dsp:nvSpPr>
        <dsp:cNvPr id="0" name=""/>
        <dsp:cNvSpPr/>
      </dsp:nvSpPr>
      <dsp:spPr>
        <a:xfrm rot="10800000">
          <a:off x="0" y="2474672"/>
          <a:ext cx="7315200" cy="1248745"/>
        </a:xfrm>
        <a:prstGeom prst="upArrowCallout">
          <a:avLst/>
        </a:prstGeom>
        <a:solidFill>
          <a:schemeClr val="accent5">
            <a:hueOff val="-2614911"/>
            <a:satOff val="1748"/>
            <a:lumOff val="-47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Uses a config file to populate static values to a metric</a:t>
          </a:r>
        </a:p>
      </dsp:txBody>
      <dsp:txXfrm rot="10800000">
        <a:off x="0" y="2474672"/>
        <a:ext cx="7315200" cy="811397"/>
      </dsp:txXfrm>
    </dsp:sp>
    <dsp:sp modelId="{2C25D6A7-D6DC-1B43-BD59-B0BAD7C6131B}">
      <dsp:nvSpPr>
        <dsp:cNvPr id="0" name=""/>
        <dsp:cNvSpPr/>
      </dsp:nvSpPr>
      <dsp:spPr>
        <a:xfrm rot="10800000">
          <a:off x="0" y="1238105"/>
          <a:ext cx="7315200" cy="1248745"/>
        </a:xfrm>
        <a:prstGeom prst="upArrowCallout">
          <a:avLst/>
        </a:prstGeom>
        <a:solidFill>
          <a:schemeClr val="accent5">
            <a:hueOff val="-5229822"/>
            <a:satOff val="3496"/>
            <a:lumOff val="-95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Exports all system stats for LTM(Local Traffic Manager)</a:t>
          </a:r>
        </a:p>
      </dsp:txBody>
      <dsp:txXfrm rot="10800000">
        <a:off x="0" y="1238105"/>
        <a:ext cx="7315200" cy="811397"/>
      </dsp:txXfrm>
    </dsp:sp>
    <dsp:sp modelId="{5D9F911C-628B-5C42-8DE0-A1F863324638}">
      <dsp:nvSpPr>
        <dsp:cNvPr id="0" name=""/>
        <dsp:cNvSpPr/>
      </dsp:nvSpPr>
      <dsp:spPr>
        <a:xfrm rot="10800000">
          <a:off x="0" y="9854"/>
          <a:ext cx="7315200" cy="1248745"/>
        </a:xfrm>
        <a:prstGeom prst="upArrowCallout">
          <a:avLst/>
        </a:prstGeom>
        <a:solidFill>
          <a:schemeClr val="accent5">
            <a:hueOff val="-7844733"/>
            <a:satOff val="5244"/>
            <a:lumOff val="-143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Creates a connection to a Big IP device</a:t>
          </a:r>
        </a:p>
      </dsp:txBody>
      <dsp:txXfrm rot="10800000">
        <a:off x="0" y="9854"/>
        <a:ext cx="7315200" cy="81139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FE691-F8CE-FA43-9FB5-6B022E902F0E}" type="datetimeFigureOut">
              <a:rPr lang="en-US" smtClean="0"/>
              <a:t>8/9/19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FAE48D-BCD2-184B-83B4-39AB87E19DB2}" type="slidenum">
              <a:rPr lang="en-US" smtClean="0"/>
              <a:t>‹#›</a:t>
            </a:fld>
            <a:endParaRPr lang="en-US"/>
          </a:p>
        </p:txBody>
      </p:sp>
    </p:spTree>
    <p:extLst>
      <p:ext uri="{BB962C8B-B14F-4D97-AF65-F5344CB8AC3E}">
        <p14:creationId xmlns:p14="http://schemas.microsoft.com/office/powerpoint/2010/main" val="4097564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nfluence.nordstrom.net/display/IE"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confluence.nordstrom.net/display/CHEF/Che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Wasif Siddique and I’m a tech intern working in the Engineering Infrastructures org. The name of the project I’ve been working on is called Nightwing, and today we’ll go into an overview of this application.</a:t>
            </a:r>
          </a:p>
        </p:txBody>
      </p:sp>
      <p:sp>
        <p:nvSpPr>
          <p:cNvPr id="4" name="Slide Number Placeholder 3"/>
          <p:cNvSpPr>
            <a:spLocks noGrp="1"/>
          </p:cNvSpPr>
          <p:nvPr>
            <p:ph type="sldNum" sz="quarter" idx="5"/>
          </p:nvPr>
        </p:nvSpPr>
        <p:spPr/>
        <p:txBody>
          <a:bodyPr/>
          <a:lstStyle/>
          <a:p>
            <a:fld id="{A8FAE48D-BCD2-184B-83B4-39AB87E19DB2}" type="slidenum">
              <a:rPr lang="en-US" smtClean="0"/>
              <a:t>1</a:t>
            </a:fld>
            <a:endParaRPr lang="en-US"/>
          </a:p>
        </p:txBody>
      </p:sp>
    </p:spTree>
    <p:extLst>
      <p:ext uri="{BB962C8B-B14F-4D97-AF65-F5344CB8AC3E}">
        <p14:creationId xmlns:p14="http://schemas.microsoft.com/office/powerpoint/2010/main" val="610947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challenges I had was to learn how to work with MIB network objects and SNMP. It took me a little while to understand how these data objects are received and one of the tools that I really appreciate using is the </a:t>
            </a:r>
            <a:r>
              <a:rPr lang="en-US" dirty="0" err="1"/>
              <a:t>Mib</a:t>
            </a:r>
            <a:r>
              <a:rPr lang="en-US" dirty="0"/>
              <a:t> Browser.</a:t>
            </a:r>
          </a:p>
          <a:p>
            <a:r>
              <a:rPr lang="en-US" dirty="0"/>
              <a:t>As I learnt more about the datatypes datadog ingests, or more complexities revolving </a:t>
            </a:r>
            <a:r>
              <a:rPr lang="en-US" dirty="0" err="1"/>
              <a:t>mib</a:t>
            </a:r>
            <a:r>
              <a:rPr lang="en-US" dirty="0"/>
              <a:t> data, I had to go back and reiterate the way Nightwing scrapes data from the F5 devices. This was challenging at first, but with a few iterations on the design and help from my mentor I was able to solve that problem.</a:t>
            </a:r>
          </a:p>
          <a:p>
            <a:endParaRPr lang="en-US" dirty="0"/>
          </a:p>
          <a:p>
            <a:r>
              <a:rPr lang="en-US" dirty="0"/>
              <a:t>So things I’ve learnt: Datadog only takes metric values in gauge, counter or floats, so that can impact what kind of data are you planning on sending to datadog. I’m primarily a java developer but learning </a:t>
            </a:r>
            <a:r>
              <a:rPr lang="en-US" dirty="0" err="1"/>
              <a:t>golang</a:t>
            </a:r>
            <a:r>
              <a:rPr lang="en-US" dirty="0"/>
              <a:t> for this project was pretty fun. I also learnt how to dashboard on datadog.</a:t>
            </a:r>
          </a:p>
          <a:p>
            <a:endParaRPr lang="en-US" dirty="0"/>
          </a:p>
        </p:txBody>
      </p:sp>
      <p:sp>
        <p:nvSpPr>
          <p:cNvPr id="4" name="Slide Number Placeholder 3"/>
          <p:cNvSpPr>
            <a:spLocks noGrp="1"/>
          </p:cNvSpPr>
          <p:nvPr>
            <p:ph type="sldNum" sz="quarter" idx="5"/>
          </p:nvPr>
        </p:nvSpPr>
        <p:spPr/>
        <p:txBody>
          <a:bodyPr/>
          <a:lstStyle/>
          <a:p>
            <a:fld id="{A8FAE48D-BCD2-184B-83B4-39AB87E19DB2}" type="slidenum">
              <a:rPr lang="en-US" smtClean="0"/>
              <a:t>10</a:t>
            </a:fld>
            <a:endParaRPr lang="en-US"/>
          </a:p>
        </p:txBody>
      </p:sp>
    </p:spTree>
    <p:extLst>
      <p:ext uri="{BB962C8B-B14F-4D97-AF65-F5344CB8AC3E}">
        <p14:creationId xmlns:p14="http://schemas.microsoft.com/office/powerpoint/2010/main" val="2556572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concludes what I’ve been working on for my summer project. Special thanks to my mentor for helping me throughout this project with architecture designs, answering questions whenever I was stuck on any piece of the code. Thanks to my manager for thorough feedback that helped me grow as a better engineer during this internship program. Also, thank you everyone in the PCM team for your amazing support.</a:t>
            </a:r>
          </a:p>
        </p:txBody>
      </p:sp>
      <p:sp>
        <p:nvSpPr>
          <p:cNvPr id="4" name="Slide Number Placeholder 3"/>
          <p:cNvSpPr>
            <a:spLocks noGrp="1"/>
          </p:cNvSpPr>
          <p:nvPr>
            <p:ph type="sldNum" sz="quarter" idx="5"/>
          </p:nvPr>
        </p:nvSpPr>
        <p:spPr/>
        <p:txBody>
          <a:bodyPr/>
          <a:lstStyle/>
          <a:p>
            <a:fld id="{A8FAE48D-BCD2-184B-83B4-39AB87E19DB2}" type="slidenum">
              <a:rPr lang="en-US" smtClean="0"/>
              <a:t>11</a:t>
            </a:fld>
            <a:endParaRPr lang="en-US"/>
          </a:p>
        </p:txBody>
      </p:sp>
    </p:spTree>
    <p:extLst>
      <p:ext uri="{BB962C8B-B14F-4D97-AF65-F5344CB8AC3E}">
        <p14:creationId xmlns:p14="http://schemas.microsoft.com/office/powerpoint/2010/main" val="2891708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p:txBody>
      </p:sp>
      <p:sp>
        <p:nvSpPr>
          <p:cNvPr id="4" name="Slide Number Placeholder 3"/>
          <p:cNvSpPr>
            <a:spLocks noGrp="1"/>
          </p:cNvSpPr>
          <p:nvPr>
            <p:ph type="sldNum" sz="quarter" idx="5"/>
          </p:nvPr>
        </p:nvSpPr>
        <p:spPr/>
        <p:txBody>
          <a:bodyPr/>
          <a:lstStyle/>
          <a:p>
            <a:fld id="{A8FAE48D-BCD2-184B-83B4-39AB87E19DB2}" type="slidenum">
              <a:rPr lang="en-US" smtClean="0"/>
              <a:t>12</a:t>
            </a:fld>
            <a:endParaRPr lang="en-US"/>
          </a:p>
        </p:txBody>
      </p:sp>
    </p:spTree>
    <p:extLst>
      <p:ext uri="{BB962C8B-B14F-4D97-AF65-F5344CB8AC3E}">
        <p14:creationId xmlns:p14="http://schemas.microsoft.com/office/powerpoint/2010/main" val="172440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a:t>
            </a:r>
          </a:p>
        </p:txBody>
      </p:sp>
      <p:sp>
        <p:nvSpPr>
          <p:cNvPr id="4" name="Slide Number Placeholder 3"/>
          <p:cNvSpPr>
            <a:spLocks noGrp="1"/>
          </p:cNvSpPr>
          <p:nvPr>
            <p:ph type="sldNum" sz="quarter" idx="5"/>
          </p:nvPr>
        </p:nvSpPr>
        <p:spPr/>
        <p:txBody>
          <a:bodyPr/>
          <a:lstStyle/>
          <a:p>
            <a:fld id="{A8FAE48D-BCD2-184B-83B4-39AB87E19DB2}" type="slidenum">
              <a:rPr lang="en-US" smtClean="0"/>
              <a:t>13</a:t>
            </a:fld>
            <a:endParaRPr lang="en-US"/>
          </a:p>
        </p:txBody>
      </p:sp>
    </p:spTree>
    <p:extLst>
      <p:ext uri="{BB962C8B-B14F-4D97-AF65-F5344CB8AC3E}">
        <p14:creationId xmlns:p14="http://schemas.microsoft.com/office/powerpoint/2010/main" val="161395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part of </a:t>
            </a:r>
            <a:r>
              <a:rPr lang="en-US" sz="1200" b="0" i="0" u="none" strike="noStrike" kern="1200" dirty="0">
                <a:solidFill>
                  <a:schemeClr val="tx1"/>
                </a:solidFill>
                <a:effectLst/>
                <a:latin typeface="+mn-lt"/>
                <a:ea typeface="+mn-ea"/>
                <a:cs typeface="+mn-cs"/>
                <a:hlinkClick r:id="rId3"/>
              </a:rPr>
              <a:t>Infrastructure Engineering</a:t>
            </a:r>
            <a:r>
              <a:rPr lang="en-US" sz="1200" b="0" i="0" kern="1200" dirty="0">
                <a:solidFill>
                  <a:schemeClr val="tx1"/>
                </a:solidFill>
                <a:effectLst/>
                <a:latin typeface="+mn-lt"/>
                <a:ea typeface="+mn-ea"/>
                <a:cs typeface="+mn-cs"/>
              </a:rPr>
              <a:t>, PCM supports Linux, Windows, Solaris, </a:t>
            </a:r>
            <a:r>
              <a:rPr lang="en-US" sz="1200" b="0" i="0" kern="1200" dirty="0" err="1">
                <a:solidFill>
                  <a:schemeClr val="tx1"/>
                </a:solidFill>
                <a:effectLst/>
                <a:latin typeface="+mn-lt"/>
                <a:ea typeface="+mn-ea"/>
                <a:cs typeface="+mn-cs"/>
              </a:rPr>
              <a:t>BigIP</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Chef</a:t>
            </a:r>
            <a:r>
              <a:rPr lang="en-US" sz="1200" b="0" i="0" kern="1200" dirty="0">
                <a:solidFill>
                  <a:schemeClr val="tx1"/>
                </a:solidFill>
                <a:effectLst/>
                <a:latin typeface="+mn-lt"/>
                <a:ea typeface="+mn-ea"/>
                <a:cs typeface="+mn-cs"/>
              </a:rPr>
              <a:t>, and related services. The team provides configurations for on-</a:t>
            </a:r>
            <a:r>
              <a:rPr lang="en-US" sz="1200" b="0" i="0" kern="1200" dirty="0" err="1">
                <a:solidFill>
                  <a:schemeClr val="tx1"/>
                </a:solidFill>
                <a:effectLst/>
                <a:latin typeface="+mn-lt"/>
                <a:ea typeface="+mn-ea"/>
                <a:cs typeface="+mn-cs"/>
              </a:rPr>
              <a:t>prem</a:t>
            </a:r>
            <a:r>
              <a:rPr lang="en-US" sz="1200" b="0" i="0" kern="1200" dirty="0">
                <a:solidFill>
                  <a:schemeClr val="tx1"/>
                </a:solidFill>
                <a:effectLst/>
                <a:latin typeface="+mn-lt"/>
                <a:ea typeface="+mn-ea"/>
                <a:cs typeface="+mn-cs"/>
              </a:rPr>
              <a:t> servers to customers and also manages tools and products like </a:t>
            </a:r>
            <a:r>
              <a:rPr lang="en-US" sz="1200" b="0" i="0" kern="1200" dirty="0" err="1">
                <a:solidFill>
                  <a:schemeClr val="tx1"/>
                </a:solidFill>
                <a:effectLst/>
                <a:latin typeface="+mn-lt"/>
                <a:ea typeface="+mn-ea"/>
                <a:cs typeface="+mn-cs"/>
              </a:rPr>
              <a:t>xymon</a:t>
            </a:r>
            <a:r>
              <a:rPr lang="en-US" sz="1200" b="0" i="0" kern="1200" dirty="0">
                <a:solidFill>
                  <a:schemeClr val="tx1"/>
                </a:solidFill>
                <a:effectLst/>
                <a:latin typeface="+mn-lt"/>
                <a:ea typeface="+mn-ea"/>
                <a:cs typeface="+mn-cs"/>
              </a:rPr>
              <a:t>,  Packer Pipeline, </a:t>
            </a:r>
            <a:r>
              <a:rPr lang="en-US" sz="1200" b="0" i="0" kern="1200" dirty="0" err="1">
                <a:solidFill>
                  <a:schemeClr val="tx1"/>
                </a:solidFill>
                <a:effectLst/>
                <a:latin typeface="+mn-lt"/>
                <a:ea typeface="+mn-ea"/>
                <a:cs typeface="+mn-cs"/>
              </a:rPr>
              <a:t>VCommander</a:t>
            </a:r>
            <a:r>
              <a:rPr lang="en-US" sz="1200" b="0" i="0" kern="1200" dirty="0">
                <a:solidFill>
                  <a:schemeClr val="tx1"/>
                </a:solidFill>
                <a:effectLst/>
                <a:latin typeface="+mn-lt"/>
                <a:ea typeface="+mn-ea"/>
                <a:cs typeface="+mn-cs"/>
              </a:rPr>
              <a:t> etc.</a:t>
            </a:r>
            <a:endParaRPr lang="en-US" dirty="0"/>
          </a:p>
        </p:txBody>
      </p:sp>
      <p:sp>
        <p:nvSpPr>
          <p:cNvPr id="4" name="Slide Number Placeholder 3"/>
          <p:cNvSpPr>
            <a:spLocks noGrp="1"/>
          </p:cNvSpPr>
          <p:nvPr>
            <p:ph type="sldNum" sz="quarter" idx="5"/>
          </p:nvPr>
        </p:nvSpPr>
        <p:spPr/>
        <p:txBody>
          <a:bodyPr/>
          <a:lstStyle/>
          <a:p>
            <a:fld id="{A8FAE48D-BCD2-184B-83B4-39AB87E19DB2}" type="slidenum">
              <a:rPr lang="en-US" smtClean="0"/>
              <a:t>2</a:t>
            </a:fld>
            <a:endParaRPr lang="en-US"/>
          </a:p>
        </p:txBody>
      </p:sp>
    </p:spTree>
    <p:extLst>
      <p:ext uri="{BB962C8B-B14F-4D97-AF65-F5344CB8AC3E}">
        <p14:creationId xmlns:p14="http://schemas.microsoft.com/office/powerpoint/2010/main" val="3890228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PCM supports BIG IP Local Traffic Management devices. These devices use high availability load balancing to provide intelligent network traffic management. Monitoring Big IP performance helps us look at system level health, and other BIG IP related metrics. </a:t>
            </a:r>
          </a:p>
          <a:p>
            <a:endParaRPr lang="en-US" dirty="0"/>
          </a:p>
          <a:p>
            <a:r>
              <a:rPr lang="en-US" dirty="0"/>
              <a:t>Our current monitoring solution is Heimdall, which utilizes a few components such as Prometheus, Grafana to visualize the Big IP, which makes it a complex solution. Heimdall carries a lot of tech debt, and it doesn’t utilize Datadog, which is a standard for telemetry around teams in Nordstrom tech. </a:t>
            </a:r>
          </a:p>
          <a:p>
            <a:endParaRPr lang="en-US" dirty="0"/>
          </a:p>
          <a:p>
            <a:r>
              <a:rPr lang="en-US" dirty="0"/>
              <a:t>So, how can we reduce this debit and implement a simpler solution for monitoring BIG-IP?</a:t>
            </a:r>
          </a:p>
        </p:txBody>
      </p:sp>
      <p:sp>
        <p:nvSpPr>
          <p:cNvPr id="4" name="Slide Number Placeholder 3"/>
          <p:cNvSpPr>
            <a:spLocks noGrp="1"/>
          </p:cNvSpPr>
          <p:nvPr>
            <p:ph type="sldNum" sz="quarter" idx="5"/>
          </p:nvPr>
        </p:nvSpPr>
        <p:spPr/>
        <p:txBody>
          <a:bodyPr/>
          <a:lstStyle/>
          <a:p>
            <a:fld id="{A8FAE48D-BCD2-184B-83B4-39AB87E19DB2}" type="slidenum">
              <a:rPr lang="en-US" smtClean="0"/>
              <a:t>3</a:t>
            </a:fld>
            <a:endParaRPr lang="en-US"/>
          </a:p>
        </p:txBody>
      </p:sp>
    </p:spTree>
    <p:extLst>
      <p:ext uri="{BB962C8B-B14F-4D97-AF65-F5344CB8AC3E}">
        <p14:creationId xmlns:p14="http://schemas.microsoft.com/office/powerpoint/2010/main" val="2323308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my answer for a simpler monitoring solution. Introducing, Nightwing!</a:t>
            </a:r>
          </a:p>
        </p:txBody>
      </p:sp>
      <p:sp>
        <p:nvSpPr>
          <p:cNvPr id="4" name="Slide Number Placeholder 3"/>
          <p:cNvSpPr>
            <a:spLocks noGrp="1"/>
          </p:cNvSpPr>
          <p:nvPr>
            <p:ph type="sldNum" sz="quarter" idx="5"/>
          </p:nvPr>
        </p:nvSpPr>
        <p:spPr/>
        <p:txBody>
          <a:bodyPr/>
          <a:lstStyle/>
          <a:p>
            <a:fld id="{A8FAE48D-BCD2-184B-83B4-39AB87E19DB2}" type="slidenum">
              <a:rPr lang="en-US" smtClean="0"/>
              <a:t>4</a:t>
            </a:fld>
            <a:endParaRPr lang="en-US"/>
          </a:p>
        </p:txBody>
      </p:sp>
    </p:spTree>
    <p:extLst>
      <p:ext uri="{BB962C8B-B14F-4D97-AF65-F5344CB8AC3E}">
        <p14:creationId xmlns:p14="http://schemas.microsoft.com/office/powerpoint/2010/main" val="374594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Nightwing, from the DC comics is an amazing spy who gathers data and provides monitoring for Batman, helping the dark knight in his work. Hence, I’ve named this application Nightwing. Let me get into why.</a:t>
            </a:r>
          </a:p>
          <a:p>
            <a:endParaRPr lang="en-US" dirty="0"/>
          </a:p>
          <a:p>
            <a:r>
              <a:rPr lang="en-US" dirty="0"/>
              <a:t>Nordstrom’s standard for telemetry now is Datadog, and anyone working in technology can easily pull up dashboards as needed. We have 3 environments of BIG IP devices, which are prod, DMZ and testing. </a:t>
            </a:r>
          </a:p>
          <a:p>
            <a:r>
              <a:rPr lang="en-US" dirty="0"/>
              <a:t>Nightwing starts with making a stable connection to each device, then scrapes all the SNMP data values stored in go structs. It uses a </a:t>
            </a:r>
            <a:r>
              <a:rPr lang="en-US" dirty="0" err="1"/>
              <a:t>snmp.yml</a:t>
            </a:r>
            <a:r>
              <a:rPr lang="en-US" dirty="0"/>
              <a:t> file to pull static values that doesn’t change over time, such as data attribute names, data types or if there’s multiple interfaces containing the same attributes. </a:t>
            </a:r>
          </a:p>
          <a:p>
            <a:r>
              <a:rPr lang="en-US" dirty="0"/>
              <a:t>For each data attribute, it builds a datadog metric containing host name, metric name, tags and then posts to datadog right away. </a:t>
            </a:r>
          </a:p>
          <a:p>
            <a:r>
              <a:rPr lang="en-US" dirty="0"/>
              <a:t>We can then access Datadog after it runs and start dashboarding with the data Nightwing sent to </a:t>
            </a:r>
            <a:r>
              <a:rPr lang="en-US" dirty="0" err="1"/>
              <a:t>Datadogs</a:t>
            </a:r>
            <a:endParaRPr lang="en-US" dirty="0"/>
          </a:p>
        </p:txBody>
      </p:sp>
      <p:sp>
        <p:nvSpPr>
          <p:cNvPr id="4" name="Slide Number Placeholder 3"/>
          <p:cNvSpPr>
            <a:spLocks noGrp="1"/>
          </p:cNvSpPr>
          <p:nvPr>
            <p:ph type="sldNum" sz="quarter" idx="5"/>
          </p:nvPr>
        </p:nvSpPr>
        <p:spPr/>
        <p:txBody>
          <a:bodyPr/>
          <a:lstStyle/>
          <a:p>
            <a:fld id="{A8FAE48D-BCD2-184B-83B4-39AB87E19DB2}" type="slidenum">
              <a:rPr lang="en-US" smtClean="0"/>
              <a:t>5</a:t>
            </a:fld>
            <a:endParaRPr lang="en-US"/>
          </a:p>
        </p:txBody>
      </p:sp>
    </p:spTree>
    <p:extLst>
      <p:ext uri="{BB962C8B-B14F-4D97-AF65-F5344CB8AC3E}">
        <p14:creationId xmlns:p14="http://schemas.microsoft.com/office/powerpoint/2010/main" val="3131482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now, these are the dashboards I’ve created on Datadog. With all the data that Nightwing has pushed to datadog, we have 225 BIG IP metrics in the datadog </a:t>
            </a:r>
            <a:r>
              <a:rPr lang="en-US" dirty="0" err="1"/>
              <a:t>api</a:t>
            </a:r>
            <a:r>
              <a:rPr lang="en-US" dirty="0"/>
              <a:t> that can be used to create a lot more dashboards just like this.</a:t>
            </a:r>
          </a:p>
        </p:txBody>
      </p:sp>
      <p:sp>
        <p:nvSpPr>
          <p:cNvPr id="4" name="Slide Number Placeholder 3"/>
          <p:cNvSpPr>
            <a:spLocks noGrp="1"/>
          </p:cNvSpPr>
          <p:nvPr>
            <p:ph type="sldNum" sz="quarter" idx="5"/>
          </p:nvPr>
        </p:nvSpPr>
        <p:spPr/>
        <p:txBody>
          <a:bodyPr/>
          <a:lstStyle/>
          <a:p>
            <a:fld id="{A8FAE48D-BCD2-184B-83B4-39AB87E19DB2}" type="slidenum">
              <a:rPr lang="en-US" smtClean="0"/>
              <a:t>6</a:t>
            </a:fld>
            <a:endParaRPr lang="en-US"/>
          </a:p>
        </p:txBody>
      </p:sp>
    </p:spTree>
    <p:extLst>
      <p:ext uri="{BB962C8B-B14F-4D97-AF65-F5344CB8AC3E}">
        <p14:creationId xmlns:p14="http://schemas.microsoft.com/office/powerpoint/2010/main" val="1517936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key takeaways from dashboarding BIG IP metrics. Application teams can check the current time board to see how BIG IP system is doing. When we add VIP level metrics to this dashboard, app developers can monitor if their application is utilizing high resources on the on </a:t>
            </a:r>
            <a:r>
              <a:rPr lang="en-US" dirty="0" err="1"/>
              <a:t>prem</a:t>
            </a:r>
            <a:r>
              <a:rPr lang="en-US" dirty="0"/>
              <a:t> servers, which in return can help them with reiterating application design. </a:t>
            </a:r>
          </a:p>
        </p:txBody>
      </p:sp>
      <p:sp>
        <p:nvSpPr>
          <p:cNvPr id="4" name="Slide Number Placeholder 3"/>
          <p:cNvSpPr>
            <a:spLocks noGrp="1"/>
          </p:cNvSpPr>
          <p:nvPr>
            <p:ph type="sldNum" sz="quarter" idx="5"/>
          </p:nvPr>
        </p:nvSpPr>
        <p:spPr/>
        <p:txBody>
          <a:bodyPr/>
          <a:lstStyle/>
          <a:p>
            <a:fld id="{A8FAE48D-BCD2-184B-83B4-39AB87E19DB2}" type="slidenum">
              <a:rPr lang="en-US" smtClean="0"/>
              <a:t>7</a:t>
            </a:fld>
            <a:endParaRPr lang="en-US"/>
          </a:p>
        </p:txBody>
      </p:sp>
    </p:spTree>
    <p:extLst>
      <p:ext uri="{BB962C8B-B14F-4D97-AF65-F5344CB8AC3E}">
        <p14:creationId xmlns:p14="http://schemas.microsoft.com/office/powerpoint/2010/main" val="270606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Nightwing is written in GOLANG. It uses the GOSNMP API to connect to big </a:t>
            </a:r>
            <a:r>
              <a:rPr lang="en-US" dirty="0" err="1"/>
              <a:t>ip</a:t>
            </a:r>
            <a:r>
              <a:rPr lang="en-US" dirty="0"/>
              <a:t> and walk all the devices to gather SNMP data. I also used a go API for sending data metrics to Datadog’s endpoints. Gitlab secrets contain all the BIG IP authentication details as well as API keys and APP keys for datadog. </a:t>
            </a:r>
            <a:r>
              <a:rPr lang="en-US" dirty="0" err="1"/>
              <a:t>Sonarqube</a:t>
            </a:r>
            <a:r>
              <a:rPr lang="en-US" dirty="0"/>
              <a:t> helps check for code spills, vulnerabilities, which in turn helps me write a more secure better application.</a:t>
            </a:r>
          </a:p>
        </p:txBody>
      </p:sp>
      <p:sp>
        <p:nvSpPr>
          <p:cNvPr id="4" name="Slide Number Placeholder 3"/>
          <p:cNvSpPr>
            <a:spLocks noGrp="1"/>
          </p:cNvSpPr>
          <p:nvPr>
            <p:ph type="sldNum" sz="quarter" idx="5"/>
          </p:nvPr>
        </p:nvSpPr>
        <p:spPr/>
        <p:txBody>
          <a:bodyPr/>
          <a:lstStyle/>
          <a:p>
            <a:fld id="{A8FAE48D-BCD2-184B-83B4-39AB87E19DB2}" type="slidenum">
              <a:rPr lang="en-US" smtClean="0"/>
              <a:t>8</a:t>
            </a:fld>
            <a:endParaRPr lang="en-US"/>
          </a:p>
        </p:txBody>
      </p:sp>
    </p:spTree>
    <p:extLst>
      <p:ext uri="{BB962C8B-B14F-4D97-AF65-F5344CB8AC3E}">
        <p14:creationId xmlns:p14="http://schemas.microsoft.com/office/powerpoint/2010/main" val="3707484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Challenges I’ve faced and the lessons I’ve learnt as I worked on this project:</a:t>
            </a:r>
            <a:endParaRPr lang="en-US" dirty="0"/>
          </a:p>
        </p:txBody>
      </p:sp>
      <p:sp>
        <p:nvSpPr>
          <p:cNvPr id="4" name="Slide Number Placeholder 3"/>
          <p:cNvSpPr>
            <a:spLocks noGrp="1"/>
          </p:cNvSpPr>
          <p:nvPr>
            <p:ph type="sldNum" sz="quarter" idx="5"/>
          </p:nvPr>
        </p:nvSpPr>
        <p:spPr/>
        <p:txBody>
          <a:bodyPr/>
          <a:lstStyle/>
          <a:p>
            <a:fld id="{A8FAE48D-BCD2-184B-83B4-39AB87E19DB2}" type="slidenum">
              <a:rPr lang="en-US" smtClean="0"/>
              <a:t>9</a:t>
            </a:fld>
            <a:endParaRPr lang="en-US"/>
          </a:p>
        </p:txBody>
      </p:sp>
    </p:spTree>
    <p:extLst>
      <p:ext uri="{BB962C8B-B14F-4D97-AF65-F5344CB8AC3E}">
        <p14:creationId xmlns:p14="http://schemas.microsoft.com/office/powerpoint/2010/main" val="9824726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C32CE4-3C8F-8745-B77A-8E792243D8EB}"/>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42C8D47-BEBE-4F4E-A47E-AA9644BEC2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81696" y="5740776"/>
            <a:ext cx="2028609" cy="259432"/>
          </a:xfrm>
          <a:prstGeom prst="rect">
            <a:avLst/>
          </a:prstGeom>
        </p:spPr>
      </p:pic>
      <p:sp>
        <p:nvSpPr>
          <p:cNvPr id="2" name="Title 1">
            <a:extLst>
              <a:ext uri="{FF2B5EF4-FFF2-40B4-BE49-F238E27FC236}">
                <a16:creationId xmlns:a16="http://schemas.microsoft.com/office/drawing/2014/main" id="{E30B32DB-B690-CF4C-9DDD-CE12F5ADE63A}"/>
              </a:ext>
            </a:extLst>
          </p:cNvPr>
          <p:cNvSpPr>
            <a:spLocks noGrp="1"/>
          </p:cNvSpPr>
          <p:nvPr>
            <p:ph type="ctrTitle" hasCustomPrompt="1"/>
          </p:nvPr>
        </p:nvSpPr>
        <p:spPr>
          <a:xfrm>
            <a:off x="906605" y="548161"/>
            <a:ext cx="10378790" cy="2816810"/>
          </a:xfrm>
        </p:spPr>
        <p:txBody>
          <a:bodyPr anchor="b">
            <a:noAutofit/>
          </a:bodyPr>
          <a:lstStyle>
            <a:lvl1pPr algn="ctr">
              <a:lnSpc>
                <a:spcPts val="6000"/>
              </a:lnSpc>
              <a:defRPr sz="5500" b="0" spc="150" baseline="0">
                <a:solidFill>
                  <a:schemeClr val="bg1"/>
                </a:solidFill>
              </a:defRPr>
            </a:lvl1pPr>
          </a:lstStyle>
          <a:p>
            <a:r>
              <a:rPr lang="en-US" dirty="0"/>
              <a:t>Presentation title</a:t>
            </a:r>
          </a:p>
        </p:txBody>
      </p:sp>
      <p:sp>
        <p:nvSpPr>
          <p:cNvPr id="3" name="Subtitle 2">
            <a:extLst>
              <a:ext uri="{FF2B5EF4-FFF2-40B4-BE49-F238E27FC236}">
                <a16:creationId xmlns:a16="http://schemas.microsoft.com/office/drawing/2014/main" id="{180779EF-83B3-7A41-9E4A-3DB337673829}"/>
              </a:ext>
            </a:extLst>
          </p:cNvPr>
          <p:cNvSpPr>
            <a:spLocks noGrp="1"/>
          </p:cNvSpPr>
          <p:nvPr>
            <p:ph type="subTitle" idx="1" hasCustomPrompt="1"/>
          </p:nvPr>
        </p:nvSpPr>
        <p:spPr>
          <a:xfrm>
            <a:off x="906605" y="3414234"/>
            <a:ext cx="10378790" cy="576656"/>
          </a:xfrm>
        </p:spPr>
        <p:txBody>
          <a:bodyPr anchor="b" anchorCtr="0">
            <a:noAutofit/>
          </a:bodyPr>
          <a:lstStyle>
            <a:lvl1pPr marL="0" indent="0" algn="ctr">
              <a:lnSpc>
                <a:spcPct val="100000"/>
              </a:lnSpc>
              <a:buNone/>
              <a:defRPr sz="2000" b="0" i="0" cap="all"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p>
        </p:txBody>
      </p:sp>
      <p:sp>
        <p:nvSpPr>
          <p:cNvPr id="12" name="Text Placeholder 11">
            <a:extLst>
              <a:ext uri="{FF2B5EF4-FFF2-40B4-BE49-F238E27FC236}">
                <a16:creationId xmlns:a16="http://schemas.microsoft.com/office/drawing/2014/main" id="{E2920F05-D31B-9F45-997F-DCA8A90DCB84}"/>
              </a:ext>
            </a:extLst>
          </p:cNvPr>
          <p:cNvSpPr>
            <a:spLocks noGrp="1"/>
          </p:cNvSpPr>
          <p:nvPr>
            <p:ph type="body" sz="quarter" idx="10" hasCustomPrompt="1"/>
          </p:nvPr>
        </p:nvSpPr>
        <p:spPr>
          <a:xfrm>
            <a:off x="906605" y="4089416"/>
            <a:ext cx="10378789" cy="698500"/>
          </a:xfrm>
        </p:spPr>
        <p:txBody>
          <a:bodyPr>
            <a:noAutofit/>
          </a:bodyPr>
          <a:lstStyle>
            <a:lvl1pPr marL="0" indent="0" algn="ctr">
              <a:buNone/>
              <a:defRPr sz="1100" cap="all" spc="100" baseline="0">
                <a:solidFill>
                  <a:schemeClr val="bg1"/>
                </a:solidFil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date</a:t>
            </a:r>
          </a:p>
        </p:txBody>
      </p:sp>
    </p:spTree>
    <p:extLst>
      <p:ext uri="{BB962C8B-B14F-4D97-AF65-F5344CB8AC3E}">
        <p14:creationId xmlns:p14="http://schemas.microsoft.com/office/powerpoint/2010/main" val="1217690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on left w/text/image on righ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682353-FA5A-B543-83ED-6734449E0450}"/>
              </a:ext>
            </a:extLst>
          </p:cNvPr>
          <p:cNvSpPr/>
          <p:nvPr userDrawn="1"/>
        </p:nvSpPr>
        <p:spPr>
          <a:xfrm>
            <a:off x="4668384" y="0"/>
            <a:ext cx="752361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FF4DF6ED-F897-6044-B36F-4B631BEAB524}"/>
              </a:ext>
            </a:extLst>
          </p:cNvPr>
          <p:cNvSpPr>
            <a:spLocks noGrp="1"/>
          </p:cNvSpPr>
          <p:nvPr>
            <p:ph type="body" sz="quarter" idx="3" hasCustomPrompt="1"/>
          </p:nvPr>
        </p:nvSpPr>
        <p:spPr>
          <a:xfrm>
            <a:off x="154982" y="758310"/>
            <a:ext cx="4362773" cy="5341380"/>
          </a:xfrm>
        </p:spPr>
        <p:txBody>
          <a:bodyPr anchor="ctr" anchorCtr="0">
            <a:noAutofit/>
          </a:bodyPr>
          <a:lstStyle>
            <a:lvl1pPr marL="0" indent="0" algn="ctr">
              <a:lnSpc>
                <a:spcPts val="6000"/>
              </a:lnSpc>
              <a:buNone/>
              <a:defRPr sz="3500" b="1" cap="all" spc="15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 out copy goes here</a:t>
            </a:r>
          </a:p>
        </p:txBody>
      </p:sp>
      <p:sp>
        <p:nvSpPr>
          <p:cNvPr id="6" name="Content Placeholder 5">
            <a:extLst>
              <a:ext uri="{FF2B5EF4-FFF2-40B4-BE49-F238E27FC236}">
                <a16:creationId xmlns:a16="http://schemas.microsoft.com/office/drawing/2014/main" id="{46FAFEE9-F93D-6C4F-89FA-4E26DA061937}"/>
              </a:ext>
            </a:extLst>
          </p:cNvPr>
          <p:cNvSpPr>
            <a:spLocks noGrp="1"/>
          </p:cNvSpPr>
          <p:nvPr>
            <p:ph sz="quarter" idx="4" hasCustomPrompt="1"/>
          </p:nvPr>
        </p:nvSpPr>
        <p:spPr>
          <a:xfrm>
            <a:off x="5735184" y="718457"/>
            <a:ext cx="5945187" cy="5421086"/>
          </a:xfrm>
        </p:spPr>
        <p:txBody>
          <a:bodyPr anchor="ctr" anchorCtr="0">
            <a:noAutofit/>
          </a:bodyPr>
          <a:lstStyle>
            <a:lvl1pPr marL="0" indent="0">
              <a:lnSpc>
                <a:spcPts val="2500"/>
              </a:lnSpc>
              <a:spcBef>
                <a:spcPts val="800"/>
              </a:spcBef>
              <a:buNone/>
              <a:defRPr sz="2000" spc="50" baseline="0">
                <a:solidFill>
                  <a:schemeClr val="bg1"/>
                </a:solidFill>
              </a:defRPr>
            </a:lvl1pPr>
            <a:lvl2pPr marL="457200" indent="0">
              <a:buNone/>
              <a:defRPr sz="2000"/>
            </a:lvl2pPr>
            <a:lvl3pPr marL="914400" indent="0">
              <a:buNone/>
              <a:defRPr sz="1800"/>
            </a:lvl3pPr>
            <a:lvl4pPr marL="1371600" indent="0">
              <a:buNone/>
              <a:defRPr sz="1600"/>
            </a:lvl4pPr>
          </a:lstStyle>
          <a:p>
            <a:pPr lvl="0"/>
            <a:r>
              <a:rPr lang="en-US" dirty="0" err="1"/>
              <a:t>Itatur</a:t>
            </a:r>
            <a:r>
              <a:rPr lang="en-US" dirty="0"/>
              <a:t> </a:t>
            </a:r>
            <a:r>
              <a:rPr lang="en-US" dirty="0" err="1"/>
              <a:t>sus</a:t>
            </a:r>
            <a:r>
              <a:rPr lang="en-US" dirty="0"/>
              <a:t> </a:t>
            </a:r>
            <a:r>
              <a:rPr lang="en-US" dirty="0" err="1"/>
              <a:t>undi</a:t>
            </a:r>
            <a:r>
              <a:rPr lang="en-US" dirty="0"/>
              <a:t> </a:t>
            </a:r>
            <a:r>
              <a:rPr lang="en-US" dirty="0" err="1"/>
              <a:t>ut</a:t>
            </a:r>
            <a:r>
              <a:rPr lang="en-US" dirty="0"/>
              <a:t> </a:t>
            </a:r>
            <a:r>
              <a:rPr lang="en-US" dirty="0" err="1"/>
              <a:t>pos</a:t>
            </a:r>
            <a:r>
              <a:rPr lang="en-US" dirty="0"/>
              <a:t> </a:t>
            </a:r>
            <a:r>
              <a:rPr lang="en-US" dirty="0" err="1"/>
              <a:t>aut</a:t>
            </a:r>
            <a:r>
              <a:rPr lang="en-US" dirty="0"/>
              <a:t> </a:t>
            </a:r>
            <a:r>
              <a:rPr lang="en-US" dirty="0" err="1"/>
              <a:t>omnima</a:t>
            </a:r>
            <a:r>
              <a:rPr lang="en-US" dirty="0"/>
              <a:t> quid que </a:t>
            </a:r>
            <a:r>
              <a:rPr lang="en-US" dirty="0" err="1"/>
              <a:t>volorerspit</a:t>
            </a:r>
            <a:r>
              <a:rPr lang="en-US" dirty="0"/>
              <a:t> et qui </a:t>
            </a:r>
            <a:r>
              <a:rPr lang="en-US" dirty="0" err="1"/>
              <a:t>nosto</a:t>
            </a:r>
            <a:r>
              <a:rPr lang="en-US" dirty="0"/>
              <a:t> </a:t>
            </a:r>
            <a:r>
              <a:rPr lang="en-US" dirty="0" err="1"/>
              <a:t>volo</a:t>
            </a:r>
            <a:r>
              <a:rPr lang="en-US" dirty="0"/>
              <a:t> </a:t>
            </a:r>
            <a:r>
              <a:rPr lang="en-US" dirty="0" err="1"/>
              <a:t>eum</a:t>
            </a:r>
            <a:r>
              <a:rPr lang="en-US" dirty="0"/>
              <a:t>, </a:t>
            </a:r>
            <a:r>
              <a:rPr lang="en-US" dirty="0" err="1"/>
              <a:t>etum</a:t>
            </a:r>
            <a:r>
              <a:rPr lang="en-US" dirty="0"/>
              <a:t> </a:t>
            </a:r>
            <a:r>
              <a:rPr lang="en-US" dirty="0" err="1"/>
              <a:t>invel</a:t>
            </a:r>
            <a:r>
              <a:rPr lang="en-US" dirty="0"/>
              <a:t> </a:t>
            </a:r>
            <a:r>
              <a:rPr lang="en-US" dirty="0" err="1"/>
              <a:t>idel</a:t>
            </a:r>
            <a:r>
              <a:rPr lang="en-US" dirty="0"/>
              <a:t> </a:t>
            </a:r>
            <a:r>
              <a:rPr lang="en-US" dirty="0" err="1"/>
              <a:t>iligen</a:t>
            </a:r>
            <a:r>
              <a:rPr lang="en-US" dirty="0"/>
              <a:t> </a:t>
            </a:r>
            <a:r>
              <a:rPr lang="en-US" dirty="0" err="1"/>
              <a:t>molorem</a:t>
            </a:r>
            <a:r>
              <a:rPr lang="en-US" dirty="0"/>
              <a:t>. </a:t>
            </a:r>
            <a:r>
              <a:rPr lang="en-US" dirty="0" err="1"/>
              <a:t>Icae</a:t>
            </a:r>
            <a:r>
              <a:rPr lang="en-US" dirty="0"/>
              <a:t> et </a:t>
            </a:r>
            <a:r>
              <a:rPr lang="en-US" dirty="0" err="1"/>
              <a:t>voloratia</a:t>
            </a:r>
            <a:r>
              <a:rPr lang="en-US" dirty="0"/>
              <a:t> </a:t>
            </a:r>
            <a:r>
              <a:rPr lang="en-US" dirty="0" err="1"/>
              <a:t>prore</a:t>
            </a:r>
            <a:r>
              <a:rPr lang="en-US" dirty="0"/>
              <a:t> </a:t>
            </a:r>
            <a:r>
              <a:rPr lang="en-US" dirty="0" err="1"/>
              <a:t>pra</a:t>
            </a:r>
            <a:r>
              <a:rPr lang="en-US" dirty="0"/>
              <a:t> </a:t>
            </a:r>
            <a:r>
              <a:rPr lang="en-US" dirty="0" err="1"/>
              <a:t>volorest</a:t>
            </a:r>
            <a:r>
              <a:rPr lang="en-US" dirty="0"/>
              <a:t> </a:t>
            </a:r>
            <a:r>
              <a:rPr lang="en-US" dirty="0" err="1"/>
              <a:t>officil</a:t>
            </a:r>
            <a:r>
              <a:rPr lang="en-US" dirty="0"/>
              <a:t> </a:t>
            </a:r>
            <a:r>
              <a:rPr lang="en-US" dirty="0" err="1"/>
              <a:t>lenecerror</a:t>
            </a:r>
            <a:r>
              <a:rPr lang="en-US" dirty="0"/>
              <a:t> </a:t>
            </a:r>
            <a:r>
              <a:rPr lang="en-US" dirty="0" err="1"/>
              <a:t>magnis</a:t>
            </a:r>
            <a:r>
              <a:rPr lang="en-US" dirty="0"/>
              <a:t> </a:t>
            </a:r>
            <a:r>
              <a:rPr lang="en-US" dirty="0" err="1"/>
              <a:t>esto</a:t>
            </a:r>
            <a:r>
              <a:rPr lang="en-US" dirty="0"/>
              <a:t> </a:t>
            </a:r>
            <a:r>
              <a:rPr lang="en-US" dirty="0" err="1"/>
              <a:t>verio</a:t>
            </a:r>
            <a:r>
              <a:rPr lang="en-US" dirty="0"/>
              <a:t> </a:t>
            </a:r>
            <a:r>
              <a:rPr lang="en-US" dirty="0" err="1"/>
              <a:t>derum</a:t>
            </a:r>
            <a:r>
              <a:rPr lang="en-US" dirty="0"/>
              <a:t> </a:t>
            </a:r>
            <a:r>
              <a:rPr lang="en-US" dirty="0" err="1"/>
              <a:t>incimaximus</a:t>
            </a:r>
            <a:r>
              <a:rPr lang="en-US" dirty="0"/>
              <a:t> </a:t>
            </a:r>
            <a:r>
              <a:rPr lang="en-US" dirty="0" err="1"/>
              <a:t>aut</a:t>
            </a:r>
            <a:r>
              <a:rPr lang="en-US" dirty="0"/>
              <a:t> </a:t>
            </a:r>
            <a:r>
              <a:rPr lang="en-US" dirty="0" err="1"/>
              <a:t>quissimet</a:t>
            </a:r>
            <a:r>
              <a:rPr lang="en-US" dirty="0"/>
              <a:t> </a:t>
            </a:r>
            <a:r>
              <a:rPr lang="en-US" dirty="0" err="1"/>
              <a:t>excesciis</a:t>
            </a:r>
            <a:r>
              <a:rPr lang="en-US" dirty="0"/>
              <a:t> sit </a:t>
            </a:r>
            <a:r>
              <a:rPr lang="en-US" dirty="0" err="1"/>
              <a:t>aut</a:t>
            </a:r>
            <a:r>
              <a:rPr lang="en-US" dirty="0"/>
              <a:t> </a:t>
            </a:r>
            <a:r>
              <a:rPr lang="en-US" dirty="0" err="1"/>
              <a:t>quemi</a:t>
            </a:r>
            <a:r>
              <a:rPr lang="en-US" dirty="0"/>
              <a:t>, </a:t>
            </a:r>
            <a:r>
              <a:rPr lang="en-US" dirty="0" err="1"/>
              <a:t>tem</a:t>
            </a:r>
            <a:r>
              <a:rPr lang="en-US" dirty="0"/>
              <a:t> </a:t>
            </a:r>
            <a:r>
              <a:rPr lang="en-US" dirty="0" err="1"/>
              <a:t>ut</a:t>
            </a:r>
            <a:r>
              <a:rPr lang="en-US" dirty="0"/>
              <a:t> </a:t>
            </a:r>
            <a:r>
              <a:rPr lang="en-US" dirty="0" err="1"/>
              <a:t>aper</a:t>
            </a:r>
            <a:r>
              <a:rPr lang="en-US" dirty="0"/>
              <a:t>.</a:t>
            </a:r>
          </a:p>
        </p:txBody>
      </p:sp>
    </p:spTree>
    <p:extLst>
      <p:ext uri="{BB962C8B-B14F-4D97-AF65-F5344CB8AC3E}">
        <p14:creationId xmlns:p14="http://schemas.microsoft.com/office/powerpoint/2010/main" val="3150473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Header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037072-223D-8342-84EE-A67AAEA84893}"/>
              </a:ext>
            </a:extLst>
          </p:cNvPr>
          <p:cNvSpPr/>
          <p:nvPr userDrawn="1"/>
        </p:nvSpPr>
        <p:spPr>
          <a:xfrm>
            <a:off x="0" y="0"/>
            <a:ext cx="12192000" cy="10550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61B118E2-45C6-E445-89D9-F839D4A59B3D}"/>
              </a:ext>
            </a:extLst>
          </p:cNvPr>
          <p:cNvSpPr>
            <a:spLocks noGrp="1"/>
          </p:cNvSpPr>
          <p:nvPr>
            <p:ph type="title" hasCustomPrompt="1"/>
          </p:nvPr>
        </p:nvSpPr>
        <p:spPr/>
        <p:txBody>
          <a:bodyPr>
            <a:noAutofit/>
          </a:bodyPr>
          <a:lstStyle>
            <a:lvl1pPr>
              <a:lnSpc>
                <a:spcPts val="3000"/>
              </a:lnSpc>
              <a:defRPr sz="2800" spc="150" baseline="0"/>
            </a:lvl1pPr>
          </a:lstStyle>
          <a:p>
            <a:r>
              <a:rPr lang="en-US" dirty="0"/>
              <a:t>Slide header</a:t>
            </a:r>
          </a:p>
        </p:txBody>
      </p:sp>
      <p:sp>
        <p:nvSpPr>
          <p:cNvPr id="5" name="Slide Number Placeholder 5">
            <a:extLst>
              <a:ext uri="{FF2B5EF4-FFF2-40B4-BE49-F238E27FC236}">
                <a16:creationId xmlns:a16="http://schemas.microsoft.com/office/drawing/2014/main" id="{79C94BDA-8D09-3A4C-B5A1-A7E6189E34F9}"/>
              </a:ext>
            </a:extLst>
          </p:cNvPr>
          <p:cNvSpPr>
            <a:spLocks noGrp="1"/>
          </p:cNvSpPr>
          <p:nvPr>
            <p:ph type="sldNum" sz="quarter" idx="4"/>
          </p:nvPr>
        </p:nvSpPr>
        <p:spPr>
          <a:xfrm>
            <a:off x="1524" y="6492875"/>
            <a:ext cx="2743200" cy="365125"/>
          </a:xfrm>
          <a:prstGeom prst="rect">
            <a:avLst/>
          </a:prstGeom>
        </p:spPr>
        <p:txBody>
          <a:bodyPr vert="horz" lIns="182880" tIns="45720" rIns="91440" bIns="91440" rtlCol="0" anchor="ctr"/>
          <a:lstStyle>
            <a:lvl1pPr algn="l">
              <a:defRPr sz="900">
                <a:solidFill>
                  <a:schemeClr val="tx1"/>
                </a:solidFill>
                <a:latin typeface="+mn-lt"/>
              </a:defRPr>
            </a:lvl1pPr>
          </a:lstStyle>
          <a:p>
            <a:fld id="{07C0D46D-3AFC-C64C-B0AB-A534721781C9}" type="slidenum">
              <a:rPr lang="en-US" smtClean="0"/>
              <a:pPr/>
              <a:t>‹#›</a:t>
            </a:fld>
            <a:endParaRPr lang="en-US" dirty="0"/>
          </a:p>
        </p:txBody>
      </p:sp>
      <p:pic>
        <p:nvPicPr>
          <p:cNvPr id="6" name="Picture 5">
            <a:extLst>
              <a:ext uri="{FF2B5EF4-FFF2-40B4-BE49-F238E27FC236}">
                <a16:creationId xmlns:a16="http://schemas.microsoft.com/office/drawing/2014/main" id="{EFD918D5-179C-0B41-82FA-B8ABA6633C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3111" y="6492012"/>
            <a:ext cx="1472642" cy="183425"/>
          </a:xfrm>
          <a:prstGeom prst="rect">
            <a:avLst/>
          </a:prstGeom>
        </p:spPr>
      </p:pic>
    </p:spTree>
    <p:extLst>
      <p:ext uri="{BB962C8B-B14F-4D97-AF65-F5344CB8AC3E}">
        <p14:creationId xmlns:p14="http://schemas.microsoft.com/office/powerpoint/2010/main" val="1450367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AE0B8E-3C90-D842-AEE0-760655B9D9DA}"/>
              </a:ext>
            </a:extLst>
          </p:cNvPr>
          <p:cNvSpPr/>
          <p:nvPr userDrawn="1"/>
        </p:nvSpPr>
        <p:spPr>
          <a:xfrm>
            <a:off x="0" y="0"/>
            <a:ext cx="12192000" cy="10550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5FA57B-B1FA-974B-8A09-356849866152}"/>
              </a:ext>
            </a:extLst>
          </p:cNvPr>
          <p:cNvSpPr>
            <a:spLocks noGrp="1"/>
          </p:cNvSpPr>
          <p:nvPr>
            <p:ph idx="1"/>
          </p:nvPr>
        </p:nvSpPr>
        <p:spPr>
          <a:xfrm>
            <a:off x="5183188" y="1488831"/>
            <a:ext cx="6172200" cy="4372219"/>
          </a:xfrm>
        </p:spPr>
        <p:txBody>
          <a:bodyPr>
            <a:noAutofit/>
          </a:bodyPr>
          <a:lstStyle>
            <a:lvl1pPr>
              <a:lnSpc>
                <a:spcPct val="70000"/>
              </a:lnSpc>
              <a:spcBef>
                <a:spcPts val="800"/>
              </a:spcBef>
              <a:defRPr sz="2200" cap="all" spc="30" baseline="0">
                <a:latin typeface="+mn-lt"/>
              </a:defRPr>
            </a:lvl1pPr>
            <a:lvl2pPr>
              <a:lnSpc>
                <a:spcPct val="70000"/>
              </a:lnSpc>
              <a:spcBef>
                <a:spcPts val="800"/>
              </a:spcBef>
              <a:defRPr sz="1800" spc="30" baseline="0">
                <a:latin typeface="+mn-lt"/>
              </a:defRPr>
            </a:lvl2pPr>
            <a:lvl3pPr>
              <a:lnSpc>
                <a:spcPct val="70000"/>
              </a:lnSpc>
              <a:spcBef>
                <a:spcPts val="800"/>
              </a:spcBef>
              <a:defRPr sz="1800" spc="30" baseline="0">
                <a:latin typeface="+mn-lt"/>
              </a:defRPr>
            </a:lvl3pPr>
            <a:lvl4pPr>
              <a:lnSpc>
                <a:spcPct val="70000"/>
              </a:lnSpc>
              <a:spcBef>
                <a:spcPts val="800"/>
              </a:spcBef>
              <a:defRPr sz="1400" spc="30" baseline="0">
                <a:latin typeface="+mn-lt"/>
              </a:defRPr>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70000"/>
              </a:lnSpc>
              <a:spcBef>
                <a:spcPts val="800"/>
              </a:spcBef>
              <a:spcAft>
                <a:spcPts val="0"/>
              </a:spcAft>
              <a:buClrTx/>
              <a:buSzTx/>
              <a:buFont typeface="Arial" panose="020B0604020202020204" pitchFamily="34" charset="0"/>
              <a:buChar char="•"/>
              <a:tabLst/>
              <a:defRPr/>
            </a:pPr>
            <a:r>
              <a:rPr lang="en-US"/>
              <a:t>Edit Master text styles</a:t>
            </a:r>
          </a:p>
          <a:p>
            <a:pPr marL="228600" marR="0" lvl="1" indent="-228600" algn="l" defTabSz="914400" rtl="0" eaLnBrk="1" fontAlgn="auto" latinLnBrk="0" hangingPunct="1">
              <a:lnSpc>
                <a:spcPct val="70000"/>
              </a:lnSpc>
              <a:spcBef>
                <a:spcPts val="800"/>
              </a:spcBef>
              <a:spcAft>
                <a:spcPts val="0"/>
              </a:spcAft>
              <a:buClrTx/>
              <a:buSzTx/>
              <a:buFont typeface="Arial" panose="020B0604020202020204" pitchFamily="34" charset="0"/>
              <a:buChar char="•"/>
              <a:tabLst/>
              <a:defRPr/>
            </a:pPr>
            <a:r>
              <a:rPr lang="en-US"/>
              <a:t>Second level</a:t>
            </a:r>
          </a:p>
        </p:txBody>
      </p:sp>
      <p:sp>
        <p:nvSpPr>
          <p:cNvPr id="4" name="Text Placeholder 3">
            <a:extLst>
              <a:ext uri="{FF2B5EF4-FFF2-40B4-BE49-F238E27FC236}">
                <a16:creationId xmlns:a16="http://schemas.microsoft.com/office/drawing/2014/main" id="{A3DFD091-0CC2-A143-BDB3-E1EB51992D0C}"/>
              </a:ext>
            </a:extLst>
          </p:cNvPr>
          <p:cNvSpPr>
            <a:spLocks noGrp="1"/>
          </p:cNvSpPr>
          <p:nvPr>
            <p:ph type="body" sz="half" idx="2"/>
          </p:nvPr>
        </p:nvSpPr>
        <p:spPr>
          <a:xfrm>
            <a:off x="839788" y="1488831"/>
            <a:ext cx="3932237" cy="4380157"/>
          </a:xfrm>
        </p:spPr>
        <p:txBody>
          <a:bodyPr>
            <a:noAutofit/>
          </a:bodyPr>
          <a:lstStyle>
            <a:lvl1pPr marL="0" indent="0">
              <a:lnSpc>
                <a:spcPts val="2100"/>
              </a:lnSpc>
              <a:spcBef>
                <a:spcPts val="800"/>
              </a:spcBef>
              <a:buNone/>
              <a:defRPr sz="1600" spc="5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Title 1">
            <a:extLst>
              <a:ext uri="{FF2B5EF4-FFF2-40B4-BE49-F238E27FC236}">
                <a16:creationId xmlns:a16="http://schemas.microsoft.com/office/drawing/2014/main" id="{B861F8A3-FE4E-4F49-9461-E10B72E8B10F}"/>
              </a:ext>
            </a:extLst>
          </p:cNvPr>
          <p:cNvSpPr>
            <a:spLocks noGrp="1"/>
          </p:cNvSpPr>
          <p:nvPr>
            <p:ph type="title" hasCustomPrompt="1"/>
          </p:nvPr>
        </p:nvSpPr>
        <p:spPr>
          <a:xfrm>
            <a:off x="838200" y="1"/>
            <a:ext cx="10515600" cy="1055076"/>
          </a:xfrm>
        </p:spPr>
        <p:txBody>
          <a:bodyPr>
            <a:noAutofit/>
          </a:bodyPr>
          <a:lstStyle>
            <a:lvl1pPr>
              <a:lnSpc>
                <a:spcPts val="3000"/>
              </a:lnSpc>
              <a:defRPr sz="2800" spc="150" baseline="0"/>
            </a:lvl1pPr>
          </a:lstStyle>
          <a:p>
            <a:r>
              <a:rPr lang="en-US" dirty="0"/>
              <a:t>Slide header</a:t>
            </a:r>
          </a:p>
        </p:txBody>
      </p:sp>
      <p:sp>
        <p:nvSpPr>
          <p:cNvPr id="7" name="Slide Number Placeholder 5">
            <a:extLst>
              <a:ext uri="{FF2B5EF4-FFF2-40B4-BE49-F238E27FC236}">
                <a16:creationId xmlns:a16="http://schemas.microsoft.com/office/drawing/2014/main" id="{185FD69B-3B7A-0044-AF86-517B431609F8}"/>
              </a:ext>
            </a:extLst>
          </p:cNvPr>
          <p:cNvSpPr>
            <a:spLocks noGrp="1"/>
          </p:cNvSpPr>
          <p:nvPr>
            <p:ph type="sldNum" sz="quarter" idx="4"/>
          </p:nvPr>
        </p:nvSpPr>
        <p:spPr>
          <a:xfrm>
            <a:off x="1524" y="6492875"/>
            <a:ext cx="2743200" cy="365125"/>
          </a:xfrm>
          <a:prstGeom prst="rect">
            <a:avLst/>
          </a:prstGeom>
        </p:spPr>
        <p:txBody>
          <a:bodyPr vert="horz" lIns="182880" tIns="45720" rIns="91440" bIns="91440" rtlCol="0" anchor="ctr"/>
          <a:lstStyle>
            <a:lvl1pPr algn="l">
              <a:defRPr sz="900">
                <a:solidFill>
                  <a:schemeClr val="tx1"/>
                </a:solidFill>
                <a:latin typeface="+mn-lt"/>
              </a:defRPr>
            </a:lvl1pPr>
          </a:lstStyle>
          <a:p>
            <a:fld id="{07C0D46D-3AFC-C64C-B0AB-A534721781C9}" type="slidenum">
              <a:rPr lang="en-US" smtClean="0"/>
              <a:pPr/>
              <a:t>‹#›</a:t>
            </a:fld>
            <a:endParaRPr lang="en-US" dirty="0"/>
          </a:p>
        </p:txBody>
      </p:sp>
      <p:pic>
        <p:nvPicPr>
          <p:cNvPr id="11" name="Picture 10">
            <a:extLst>
              <a:ext uri="{FF2B5EF4-FFF2-40B4-BE49-F238E27FC236}">
                <a16:creationId xmlns:a16="http://schemas.microsoft.com/office/drawing/2014/main" id="{E716F520-0239-4642-983D-4F008F95A7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3111" y="6492012"/>
            <a:ext cx="1472642" cy="183425"/>
          </a:xfrm>
          <a:prstGeom prst="rect">
            <a:avLst/>
          </a:prstGeom>
        </p:spPr>
      </p:pic>
    </p:spTree>
    <p:extLst>
      <p:ext uri="{BB962C8B-B14F-4D97-AF65-F5344CB8AC3E}">
        <p14:creationId xmlns:p14="http://schemas.microsoft.com/office/powerpoint/2010/main" val="1273847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Picture on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0F42CB6-0C14-DD42-B2EE-0AD11CCBF415}"/>
              </a:ext>
            </a:extLst>
          </p:cNvPr>
          <p:cNvSpPr/>
          <p:nvPr userDrawn="1"/>
        </p:nvSpPr>
        <p:spPr>
          <a:xfrm>
            <a:off x="0" y="0"/>
            <a:ext cx="12192000" cy="10550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69FD44C4-2AA6-AA46-A85E-1F9C957D643B}"/>
              </a:ext>
            </a:extLst>
          </p:cNvPr>
          <p:cNvSpPr>
            <a:spLocks noGrp="1"/>
          </p:cNvSpPr>
          <p:nvPr>
            <p:ph type="pic" idx="1"/>
          </p:nvPr>
        </p:nvSpPr>
        <p:spPr>
          <a:xfrm>
            <a:off x="5183188" y="1488831"/>
            <a:ext cx="6172200" cy="4372219"/>
          </a:xfrm>
        </p:spPr>
        <p:txBody>
          <a:bodyPr anchor="t" anchorCtr="0">
            <a:noAutofit/>
          </a:bodyPr>
          <a:lstStyle>
            <a:lvl1pPr marL="0" indent="0" algn="l">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298E9FD-E87C-4540-9A41-8B4E9532179F}"/>
              </a:ext>
            </a:extLst>
          </p:cNvPr>
          <p:cNvSpPr>
            <a:spLocks noGrp="1"/>
          </p:cNvSpPr>
          <p:nvPr>
            <p:ph type="body" sz="half" idx="2"/>
          </p:nvPr>
        </p:nvSpPr>
        <p:spPr>
          <a:xfrm>
            <a:off x="839788" y="1488831"/>
            <a:ext cx="3932237" cy="4380157"/>
          </a:xfrm>
        </p:spPr>
        <p:txBody>
          <a:bodyPr>
            <a:noAutofit/>
          </a:bodyPr>
          <a:lstStyle>
            <a:lvl1pPr marL="0" indent="0">
              <a:lnSpc>
                <a:spcPts val="2100"/>
              </a:lnSpc>
              <a:spcBef>
                <a:spcPts val="800"/>
              </a:spcBef>
              <a:buNone/>
              <a:defRPr sz="1600" spc="3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Title 1">
            <a:extLst>
              <a:ext uri="{FF2B5EF4-FFF2-40B4-BE49-F238E27FC236}">
                <a16:creationId xmlns:a16="http://schemas.microsoft.com/office/drawing/2014/main" id="{85C121A6-1750-9A43-93AE-F5848C326DC1}"/>
              </a:ext>
            </a:extLst>
          </p:cNvPr>
          <p:cNvSpPr>
            <a:spLocks noGrp="1"/>
          </p:cNvSpPr>
          <p:nvPr>
            <p:ph type="title" hasCustomPrompt="1"/>
          </p:nvPr>
        </p:nvSpPr>
        <p:spPr>
          <a:xfrm>
            <a:off x="838200" y="1"/>
            <a:ext cx="10515600" cy="1055076"/>
          </a:xfrm>
        </p:spPr>
        <p:txBody>
          <a:bodyPr>
            <a:noAutofit/>
          </a:bodyPr>
          <a:lstStyle>
            <a:lvl1pPr>
              <a:lnSpc>
                <a:spcPts val="3000"/>
              </a:lnSpc>
              <a:defRPr sz="2800" spc="150" baseline="0"/>
            </a:lvl1pPr>
          </a:lstStyle>
          <a:p>
            <a:r>
              <a:rPr lang="en-US" dirty="0"/>
              <a:t>Slide header</a:t>
            </a:r>
          </a:p>
        </p:txBody>
      </p:sp>
      <p:sp>
        <p:nvSpPr>
          <p:cNvPr id="7" name="Slide Number Placeholder 5">
            <a:extLst>
              <a:ext uri="{FF2B5EF4-FFF2-40B4-BE49-F238E27FC236}">
                <a16:creationId xmlns:a16="http://schemas.microsoft.com/office/drawing/2014/main" id="{4A1E6200-32DE-0A40-9390-3C7D9B3CDA86}"/>
              </a:ext>
            </a:extLst>
          </p:cNvPr>
          <p:cNvSpPr>
            <a:spLocks noGrp="1"/>
          </p:cNvSpPr>
          <p:nvPr>
            <p:ph type="sldNum" sz="quarter" idx="4"/>
          </p:nvPr>
        </p:nvSpPr>
        <p:spPr>
          <a:xfrm>
            <a:off x="1524" y="6492875"/>
            <a:ext cx="2743200" cy="365125"/>
          </a:xfrm>
          <a:prstGeom prst="rect">
            <a:avLst/>
          </a:prstGeom>
        </p:spPr>
        <p:txBody>
          <a:bodyPr vert="horz" lIns="182880" tIns="45720" rIns="91440" bIns="91440" rtlCol="0" anchor="ctr"/>
          <a:lstStyle>
            <a:lvl1pPr algn="l">
              <a:defRPr sz="900">
                <a:solidFill>
                  <a:schemeClr val="tx1"/>
                </a:solidFill>
                <a:latin typeface="+mn-lt"/>
              </a:defRPr>
            </a:lvl1pPr>
          </a:lstStyle>
          <a:p>
            <a:fld id="{07C0D46D-3AFC-C64C-B0AB-A534721781C9}" type="slidenum">
              <a:rPr lang="en-US" smtClean="0"/>
              <a:pPr/>
              <a:t>‹#›</a:t>
            </a:fld>
            <a:endParaRPr lang="en-US" dirty="0"/>
          </a:p>
        </p:txBody>
      </p:sp>
      <p:pic>
        <p:nvPicPr>
          <p:cNvPr id="9" name="Picture 8">
            <a:extLst>
              <a:ext uri="{FF2B5EF4-FFF2-40B4-BE49-F238E27FC236}">
                <a16:creationId xmlns:a16="http://schemas.microsoft.com/office/drawing/2014/main" id="{2647B484-B998-5842-8F64-4E4313E096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3111" y="6492012"/>
            <a:ext cx="1472642" cy="183425"/>
          </a:xfrm>
          <a:prstGeom prst="rect">
            <a:avLst/>
          </a:prstGeom>
        </p:spPr>
      </p:pic>
    </p:spTree>
    <p:extLst>
      <p:ext uri="{BB962C8B-B14F-4D97-AF65-F5344CB8AC3E}">
        <p14:creationId xmlns:p14="http://schemas.microsoft.com/office/powerpoint/2010/main" val="1615570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with callout cop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CAC2791-472A-0E4E-8AB9-E4ABBFE57B1A}"/>
              </a:ext>
            </a:extLst>
          </p:cNvPr>
          <p:cNvSpPr>
            <a:spLocks noGrp="1"/>
          </p:cNvSpPr>
          <p:nvPr>
            <p:ph type="pic" sz="quarter" idx="13"/>
          </p:nvPr>
        </p:nvSpPr>
        <p:spPr>
          <a:xfrm>
            <a:off x="0" y="0"/>
            <a:ext cx="4086478" cy="6858000"/>
          </a:xfrm>
        </p:spPr>
        <p:txBody>
          <a:bodyPr>
            <a:normAutofit/>
          </a:bodyPr>
          <a:lstStyle>
            <a:lvl1pPr marL="0" indent="0">
              <a:buNone/>
              <a:defRPr sz="2000"/>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FF4DF6ED-F897-6044-B36F-4B631BEAB524}"/>
              </a:ext>
            </a:extLst>
          </p:cNvPr>
          <p:cNvSpPr>
            <a:spLocks noGrp="1"/>
          </p:cNvSpPr>
          <p:nvPr>
            <p:ph type="body" sz="quarter" idx="3" hasCustomPrompt="1"/>
          </p:nvPr>
        </p:nvSpPr>
        <p:spPr>
          <a:xfrm>
            <a:off x="4852632" y="557939"/>
            <a:ext cx="6456816" cy="1624593"/>
          </a:xfrm>
        </p:spPr>
        <p:txBody>
          <a:bodyPr anchor="b">
            <a:noAutofit/>
          </a:bodyPr>
          <a:lstStyle>
            <a:lvl1pPr marL="0" indent="0">
              <a:lnSpc>
                <a:spcPts val="3500"/>
              </a:lnSpc>
              <a:buNone/>
              <a:defRPr sz="3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 out copy</a:t>
            </a:r>
          </a:p>
        </p:txBody>
      </p:sp>
      <p:sp>
        <p:nvSpPr>
          <p:cNvPr id="6" name="Content Placeholder 5">
            <a:extLst>
              <a:ext uri="{FF2B5EF4-FFF2-40B4-BE49-F238E27FC236}">
                <a16:creationId xmlns:a16="http://schemas.microsoft.com/office/drawing/2014/main" id="{46FAFEE9-F93D-6C4F-89FA-4E26DA061937}"/>
              </a:ext>
            </a:extLst>
          </p:cNvPr>
          <p:cNvSpPr>
            <a:spLocks noGrp="1"/>
          </p:cNvSpPr>
          <p:nvPr>
            <p:ph sz="quarter" idx="4"/>
          </p:nvPr>
        </p:nvSpPr>
        <p:spPr>
          <a:xfrm>
            <a:off x="4852632" y="2395117"/>
            <a:ext cx="6456816" cy="3548483"/>
          </a:xfrm>
        </p:spPr>
        <p:txBody>
          <a:bodyPr>
            <a:noAutofit/>
          </a:bodyPr>
          <a:lstStyle>
            <a:lvl1pPr marL="0" indent="0">
              <a:lnSpc>
                <a:spcPts val="2500"/>
              </a:lnSpc>
              <a:buNone/>
              <a:defRPr sz="2000" spc="50" baseline="0"/>
            </a:lvl1pPr>
            <a:lvl2pPr marL="457200" indent="0">
              <a:buNone/>
              <a:defRPr sz="2000"/>
            </a:lvl2pPr>
            <a:lvl3pPr marL="914400" indent="0">
              <a:buNone/>
              <a:defRPr sz="1800"/>
            </a:lvl3pPr>
            <a:lvl4pPr marL="1371600" indent="0">
              <a:buNone/>
              <a:defRPr sz="1600"/>
            </a:lvl4pPr>
          </a:lstStyle>
          <a:p>
            <a:pPr lvl="0"/>
            <a:r>
              <a:rPr lang="en-US"/>
              <a:t>Edit Master text styles</a:t>
            </a:r>
          </a:p>
        </p:txBody>
      </p:sp>
      <p:pic>
        <p:nvPicPr>
          <p:cNvPr id="7" name="Picture 6">
            <a:extLst>
              <a:ext uri="{FF2B5EF4-FFF2-40B4-BE49-F238E27FC236}">
                <a16:creationId xmlns:a16="http://schemas.microsoft.com/office/drawing/2014/main" id="{672964BA-5396-4D4C-BD56-668D6EE7FB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3111" y="6492012"/>
            <a:ext cx="1472642" cy="183425"/>
          </a:xfrm>
          <a:prstGeom prst="rect">
            <a:avLst/>
          </a:prstGeom>
        </p:spPr>
      </p:pic>
    </p:spTree>
    <p:extLst>
      <p:ext uri="{BB962C8B-B14F-4D97-AF65-F5344CB8AC3E}">
        <p14:creationId xmlns:p14="http://schemas.microsoft.com/office/powerpoint/2010/main" val="3809321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8265F643-C4E6-8B44-A717-B72A14A07453}"/>
              </a:ext>
            </a:extLst>
          </p:cNvPr>
          <p:cNvSpPr>
            <a:spLocks noGrp="1"/>
          </p:cNvSpPr>
          <p:nvPr>
            <p:ph type="sldNum" sz="quarter" idx="4"/>
          </p:nvPr>
        </p:nvSpPr>
        <p:spPr>
          <a:xfrm>
            <a:off x="1524" y="6492875"/>
            <a:ext cx="2743200" cy="365125"/>
          </a:xfrm>
          <a:prstGeom prst="rect">
            <a:avLst/>
          </a:prstGeom>
        </p:spPr>
        <p:txBody>
          <a:bodyPr vert="horz" lIns="182880" tIns="45720" rIns="91440" bIns="91440" rtlCol="0" anchor="ctr"/>
          <a:lstStyle>
            <a:lvl1pPr algn="l">
              <a:defRPr sz="900">
                <a:solidFill>
                  <a:schemeClr val="tx1"/>
                </a:solidFill>
                <a:latin typeface="+mn-lt"/>
              </a:defRPr>
            </a:lvl1pPr>
          </a:lstStyle>
          <a:p>
            <a:fld id="{07C0D46D-3AFC-C64C-B0AB-A534721781C9}" type="slidenum">
              <a:rPr lang="en-US" smtClean="0"/>
              <a:pPr/>
              <a:t>‹#›</a:t>
            </a:fld>
            <a:endParaRPr lang="en-US" dirty="0"/>
          </a:p>
        </p:txBody>
      </p:sp>
    </p:spTree>
    <p:extLst>
      <p:ext uri="{BB962C8B-B14F-4D97-AF65-F5344CB8AC3E}">
        <p14:creationId xmlns:p14="http://schemas.microsoft.com/office/powerpoint/2010/main" val="1294288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amp;A Slide with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66E1B4-32C9-C24B-9767-C444D013442D}"/>
              </a:ext>
            </a:extLst>
          </p:cNvPr>
          <p:cNvSpPr/>
          <p:nvPr userDrawn="1"/>
        </p:nvSpPr>
        <p:spPr>
          <a:xfrm>
            <a:off x="6085114" y="-2717"/>
            <a:ext cx="6105361" cy="68634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0B32DB-B690-CF4C-9DDD-CE12F5ADE63A}"/>
              </a:ext>
            </a:extLst>
          </p:cNvPr>
          <p:cNvSpPr>
            <a:spLocks noGrp="1"/>
          </p:cNvSpPr>
          <p:nvPr>
            <p:ph type="ctrTitle" hasCustomPrompt="1"/>
          </p:nvPr>
        </p:nvSpPr>
        <p:spPr>
          <a:xfrm>
            <a:off x="6085114" y="1338703"/>
            <a:ext cx="6106886" cy="3962640"/>
          </a:xfrm>
        </p:spPr>
        <p:txBody>
          <a:bodyPr anchor="ctr" anchorCtr="0">
            <a:noAutofit/>
          </a:bodyPr>
          <a:lstStyle>
            <a:lvl1pPr algn="ctr">
              <a:lnSpc>
                <a:spcPct val="100000"/>
              </a:lnSpc>
              <a:defRPr sz="8500" b="0" spc="150" baseline="0">
                <a:solidFill>
                  <a:schemeClr val="bg1"/>
                </a:solidFill>
              </a:defRPr>
            </a:lvl1pPr>
          </a:lstStyle>
          <a:p>
            <a:r>
              <a:rPr lang="en-US" dirty="0"/>
              <a:t>Q &amp; A</a:t>
            </a:r>
          </a:p>
        </p:txBody>
      </p:sp>
      <p:sp>
        <p:nvSpPr>
          <p:cNvPr id="6" name="Picture Placeholder 5">
            <a:extLst>
              <a:ext uri="{FF2B5EF4-FFF2-40B4-BE49-F238E27FC236}">
                <a16:creationId xmlns:a16="http://schemas.microsoft.com/office/drawing/2014/main" id="{E6B3E221-3C26-B348-BAC8-C20CBF6D67CD}"/>
              </a:ext>
            </a:extLst>
          </p:cNvPr>
          <p:cNvSpPr>
            <a:spLocks noGrp="1"/>
          </p:cNvSpPr>
          <p:nvPr>
            <p:ph type="pic" sz="quarter" idx="10"/>
          </p:nvPr>
        </p:nvSpPr>
        <p:spPr>
          <a:xfrm>
            <a:off x="0" y="0"/>
            <a:ext cx="6084888" cy="6860718"/>
          </a:xfrm>
        </p:spPr>
        <p:txBody>
          <a:bodyPr>
            <a:normAutofit/>
          </a:bodyPr>
          <a:lstStyle>
            <a:lvl1pPr marL="0" indent="0">
              <a:buNone/>
              <a:defRPr sz="2000"/>
            </a:lvl1pPr>
          </a:lstStyle>
          <a:p>
            <a:r>
              <a:rPr lang="en-US"/>
              <a:t>Click icon to add picture</a:t>
            </a:r>
            <a:endParaRPr lang="en-US" dirty="0"/>
          </a:p>
        </p:txBody>
      </p:sp>
    </p:spTree>
    <p:extLst>
      <p:ext uri="{BB962C8B-B14F-4D97-AF65-F5344CB8AC3E}">
        <p14:creationId xmlns:p14="http://schemas.microsoft.com/office/powerpoint/2010/main" val="22313010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5E8E95-28CF-3D46-BDF4-3FA5FB6E7C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74623" y="5885336"/>
            <a:ext cx="2042755" cy="254436"/>
          </a:xfrm>
          <a:prstGeom prst="rect">
            <a:avLst/>
          </a:prstGeom>
        </p:spPr>
      </p:pic>
      <p:sp>
        <p:nvSpPr>
          <p:cNvPr id="2" name="Rectangle 1">
            <a:extLst>
              <a:ext uri="{FF2B5EF4-FFF2-40B4-BE49-F238E27FC236}">
                <a16:creationId xmlns:a16="http://schemas.microsoft.com/office/drawing/2014/main" id="{75DC2B7F-EEDC-E741-8BCC-E10CA6BE3634}"/>
              </a:ext>
            </a:extLst>
          </p:cNvPr>
          <p:cNvSpPr/>
          <p:nvPr userDrawn="1"/>
        </p:nvSpPr>
        <p:spPr>
          <a:xfrm>
            <a:off x="0" y="0"/>
            <a:ext cx="12192000" cy="5171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1770E234-6622-C943-882D-B485A5682D53}"/>
              </a:ext>
            </a:extLst>
          </p:cNvPr>
          <p:cNvSpPr>
            <a:spLocks noGrp="1"/>
          </p:cNvSpPr>
          <p:nvPr>
            <p:ph type="ctrTitle" hasCustomPrompt="1"/>
          </p:nvPr>
        </p:nvSpPr>
        <p:spPr>
          <a:xfrm>
            <a:off x="811079" y="841886"/>
            <a:ext cx="10569843" cy="3487667"/>
          </a:xfrm>
        </p:spPr>
        <p:txBody>
          <a:bodyPr anchor="ctr" anchorCtr="0">
            <a:noAutofit/>
          </a:bodyPr>
          <a:lstStyle>
            <a:lvl1pPr algn="ctr">
              <a:lnSpc>
                <a:spcPts val="6000"/>
              </a:lnSpc>
              <a:defRPr sz="5500" b="0" spc="150" baseline="0">
                <a:solidFill>
                  <a:schemeClr val="bg1"/>
                </a:solidFill>
              </a:defRPr>
            </a:lvl1pPr>
          </a:lstStyle>
          <a:p>
            <a:r>
              <a:rPr lang="en-US" dirty="0"/>
              <a:t>Thank you</a:t>
            </a:r>
          </a:p>
        </p:txBody>
      </p:sp>
    </p:spTree>
    <p:extLst>
      <p:ext uri="{BB962C8B-B14F-4D97-AF65-F5344CB8AC3E}">
        <p14:creationId xmlns:p14="http://schemas.microsoft.com/office/powerpoint/2010/main" val="2004654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A02FD6-66EE-0C49-8C1E-6727727C7B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74623" y="5737283"/>
            <a:ext cx="2042755" cy="254436"/>
          </a:xfrm>
          <a:prstGeom prst="rect">
            <a:avLst/>
          </a:prstGeom>
        </p:spPr>
      </p:pic>
      <p:sp>
        <p:nvSpPr>
          <p:cNvPr id="2" name="Title 1">
            <a:extLst>
              <a:ext uri="{FF2B5EF4-FFF2-40B4-BE49-F238E27FC236}">
                <a16:creationId xmlns:a16="http://schemas.microsoft.com/office/drawing/2014/main" id="{E30B32DB-B690-CF4C-9DDD-CE12F5ADE63A}"/>
              </a:ext>
            </a:extLst>
          </p:cNvPr>
          <p:cNvSpPr>
            <a:spLocks noGrp="1"/>
          </p:cNvSpPr>
          <p:nvPr>
            <p:ph type="ctrTitle" hasCustomPrompt="1"/>
          </p:nvPr>
        </p:nvSpPr>
        <p:spPr>
          <a:xfrm>
            <a:off x="906606" y="547124"/>
            <a:ext cx="10378788" cy="2816810"/>
          </a:xfrm>
        </p:spPr>
        <p:txBody>
          <a:bodyPr anchor="b">
            <a:noAutofit/>
          </a:bodyPr>
          <a:lstStyle>
            <a:lvl1pPr algn="ctr">
              <a:lnSpc>
                <a:spcPts val="6000"/>
              </a:lnSpc>
              <a:defRPr sz="5500" b="0" spc="150" baseline="0">
                <a:solidFill>
                  <a:schemeClr val="tx1"/>
                </a:solidFill>
              </a:defRPr>
            </a:lvl1pPr>
          </a:lstStyle>
          <a:p>
            <a:r>
              <a:rPr lang="en-US" dirty="0"/>
              <a:t>Presentation title</a:t>
            </a:r>
          </a:p>
        </p:txBody>
      </p:sp>
      <p:sp>
        <p:nvSpPr>
          <p:cNvPr id="3" name="Subtitle 2">
            <a:extLst>
              <a:ext uri="{FF2B5EF4-FFF2-40B4-BE49-F238E27FC236}">
                <a16:creationId xmlns:a16="http://schemas.microsoft.com/office/drawing/2014/main" id="{180779EF-83B3-7A41-9E4A-3DB337673829}"/>
              </a:ext>
            </a:extLst>
          </p:cNvPr>
          <p:cNvSpPr>
            <a:spLocks noGrp="1"/>
          </p:cNvSpPr>
          <p:nvPr>
            <p:ph type="subTitle" idx="1" hasCustomPrompt="1"/>
          </p:nvPr>
        </p:nvSpPr>
        <p:spPr>
          <a:xfrm>
            <a:off x="906606" y="3414234"/>
            <a:ext cx="10378788" cy="576656"/>
          </a:xfrm>
        </p:spPr>
        <p:txBody>
          <a:bodyPr anchor="b" anchorCtr="0">
            <a:normAutofit/>
          </a:bodyPr>
          <a:lstStyle>
            <a:lvl1pPr marL="0" indent="0" algn="ctr">
              <a:lnSpc>
                <a:spcPct val="100000"/>
              </a:lnSpc>
              <a:buNone/>
              <a:defRPr sz="2000" b="0" i="0" cap="all" spc="15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p>
        </p:txBody>
      </p:sp>
      <p:sp>
        <p:nvSpPr>
          <p:cNvPr id="12" name="Text Placeholder 11">
            <a:extLst>
              <a:ext uri="{FF2B5EF4-FFF2-40B4-BE49-F238E27FC236}">
                <a16:creationId xmlns:a16="http://schemas.microsoft.com/office/drawing/2014/main" id="{E2920F05-D31B-9F45-997F-DCA8A90DCB84}"/>
              </a:ext>
            </a:extLst>
          </p:cNvPr>
          <p:cNvSpPr>
            <a:spLocks noGrp="1"/>
          </p:cNvSpPr>
          <p:nvPr>
            <p:ph type="body" sz="quarter" idx="10" hasCustomPrompt="1"/>
          </p:nvPr>
        </p:nvSpPr>
        <p:spPr>
          <a:xfrm>
            <a:off x="906605" y="4089416"/>
            <a:ext cx="10378789" cy="698500"/>
          </a:xfrm>
        </p:spPr>
        <p:txBody>
          <a:bodyPr>
            <a:normAutofit/>
          </a:bodyPr>
          <a:lstStyle>
            <a:lvl1pPr marL="0" indent="0" algn="ctr">
              <a:buNone/>
              <a:defRPr sz="1100" cap="all" spc="100" baseline="0">
                <a:solidFill>
                  <a:schemeClr val="tx1"/>
                </a:solidFil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date</a:t>
            </a:r>
          </a:p>
        </p:txBody>
      </p:sp>
    </p:spTree>
    <p:extLst>
      <p:ext uri="{BB962C8B-B14F-4D97-AF65-F5344CB8AC3E}">
        <p14:creationId xmlns:p14="http://schemas.microsoft.com/office/powerpoint/2010/main" val="4031499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hite w/Phot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A69F29-AE05-A843-9458-833E6741DD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10861" y="5759448"/>
            <a:ext cx="2042755" cy="254436"/>
          </a:xfrm>
          <a:prstGeom prst="rect">
            <a:avLst/>
          </a:prstGeom>
        </p:spPr>
      </p:pic>
      <p:sp>
        <p:nvSpPr>
          <p:cNvPr id="14" name="Title 1">
            <a:extLst>
              <a:ext uri="{FF2B5EF4-FFF2-40B4-BE49-F238E27FC236}">
                <a16:creationId xmlns:a16="http://schemas.microsoft.com/office/drawing/2014/main" id="{36A9E37D-0418-EC41-8FA1-4F8BD370C116}"/>
              </a:ext>
            </a:extLst>
          </p:cNvPr>
          <p:cNvSpPr>
            <a:spLocks noGrp="1"/>
          </p:cNvSpPr>
          <p:nvPr>
            <p:ph type="ctrTitle" hasCustomPrompt="1"/>
          </p:nvPr>
        </p:nvSpPr>
        <p:spPr>
          <a:xfrm>
            <a:off x="416248" y="371959"/>
            <a:ext cx="7031979" cy="2991975"/>
          </a:xfrm>
        </p:spPr>
        <p:txBody>
          <a:bodyPr anchor="b">
            <a:noAutofit/>
          </a:bodyPr>
          <a:lstStyle>
            <a:lvl1pPr algn="ctr">
              <a:lnSpc>
                <a:spcPts val="6000"/>
              </a:lnSpc>
              <a:defRPr sz="5500" b="0" spc="150" baseline="0">
                <a:solidFill>
                  <a:schemeClr val="tx1"/>
                </a:solidFill>
              </a:defRPr>
            </a:lvl1pPr>
          </a:lstStyle>
          <a:p>
            <a:r>
              <a:rPr lang="en-US" dirty="0"/>
              <a:t>Presentation title</a:t>
            </a:r>
          </a:p>
        </p:txBody>
      </p:sp>
      <p:sp>
        <p:nvSpPr>
          <p:cNvPr id="15" name="Subtitle 2">
            <a:extLst>
              <a:ext uri="{FF2B5EF4-FFF2-40B4-BE49-F238E27FC236}">
                <a16:creationId xmlns:a16="http://schemas.microsoft.com/office/drawing/2014/main" id="{729EE3D3-806B-AC4B-8465-07D2E69AEC67}"/>
              </a:ext>
            </a:extLst>
          </p:cNvPr>
          <p:cNvSpPr>
            <a:spLocks noGrp="1"/>
          </p:cNvSpPr>
          <p:nvPr>
            <p:ph type="subTitle" idx="1" hasCustomPrompt="1"/>
          </p:nvPr>
        </p:nvSpPr>
        <p:spPr>
          <a:xfrm>
            <a:off x="416248" y="3414234"/>
            <a:ext cx="7031979" cy="576656"/>
          </a:xfrm>
        </p:spPr>
        <p:txBody>
          <a:bodyPr anchor="b" anchorCtr="0">
            <a:noAutofit/>
          </a:bodyPr>
          <a:lstStyle>
            <a:lvl1pPr marL="0" indent="0" algn="ctr">
              <a:lnSpc>
                <a:spcPct val="100000"/>
              </a:lnSpc>
              <a:buNone/>
              <a:defRPr sz="2000" b="0" i="0" cap="all" spc="15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p>
        </p:txBody>
      </p:sp>
      <p:sp>
        <p:nvSpPr>
          <p:cNvPr id="16" name="Text Placeholder 11">
            <a:extLst>
              <a:ext uri="{FF2B5EF4-FFF2-40B4-BE49-F238E27FC236}">
                <a16:creationId xmlns:a16="http://schemas.microsoft.com/office/drawing/2014/main" id="{D1848952-61B6-F746-9564-207CC46C3CA5}"/>
              </a:ext>
            </a:extLst>
          </p:cNvPr>
          <p:cNvSpPr>
            <a:spLocks noGrp="1"/>
          </p:cNvSpPr>
          <p:nvPr>
            <p:ph type="body" sz="quarter" idx="10" hasCustomPrompt="1"/>
          </p:nvPr>
        </p:nvSpPr>
        <p:spPr>
          <a:xfrm>
            <a:off x="416249" y="4089416"/>
            <a:ext cx="7031978" cy="698500"/>
          </a:xfrm>
        </p:spPr>
        <p:txBody>
          <a:bodyPr>
            <a:noAutofit/>
          </a:bodyPr>
          <a:lstStyle>
            <a:lvl1pPr marL="0" indent="0" algn="ctr">
              <a:buNone/>
              <a:defRPr sz="1100" cap="all" spc="100" baseline="0">
                <a:solidFill>
                  <a:schemeClr val="tx1"/>
                </a:solidFil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date</a:t>
            </a:r>
          </a:p>
        </p:txBody>
      </p:sp>
      <p:sp>
        <p:nvSpPr>
          <p:cNvPr id="17" name="Picture Placeholder 5">
            <a:extLst>
              <a:ext uri="{FF2B5EF4-FFF2-40B4-BE49-F238E27FC236}">
                <a16:creationId xmlns:a16="http://schemas.microsoft.com/office/drawing/2014/main" id="{82E2FC07-067F-E54D-9818-521F03E08401}"/>
              </a:ext>
            </a:extLst>
          </p:cNvPr>
          <p:cNvSpPr>
            <a:spLocks noGrp="1"/>
          </p:cNvSpPr>
          <p:nvPr>
            <p:ph type="pic" sz="quarter" idx="11"/>
          </p:nvPr>
        </p:nvSpPr>
        <p:spPr>
          <a:xfrm>
            <a:off x="7864475" y="0"/>
            <a:ext cx="4327525" cy="6858000"/>
          </a:xfrm>
        </p:spPr>
        <p:txBody>
          <a:bodyPr>
            <a:normAutofit/>
          </a:bodyPr>
          <a:lstStyle>
            <a:lvl1pPr marL="0" indent="0">
              <a:buFontTx/>
              <a:buNone/>
              <a:defRPr sz="2000"/>
            </a:lvl1pPr>
          </a:lstStyle>
          <a:p>
            <a:r>
              <a:rPr lang="en-US"/>
              <a:t>Click icon to add picture</a:t>
            </a:r>
            <a:endParaRPr lang="en-US" dirty="0"/>
          </a:p>
        </p:txBody>
      </p:sp>
    </p:spTree>
    <p:extLst>
      <p:ext uri="{BB962C8B-B14F-4D97-AF65-F5344CB8AC3E}">
        <p14:creationId xmlns:p14="http://schemas.microsoft.com/office/powerpoint/2010/main" val="2932955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lide Title with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F17946-7C5E-CF49-ADF2-05BD0D104A41}"/>
              </a:ext>
            </a:extLst>
          </p:cNvPr>
          <p:cNvSpPr/>
          <p:nvPr userDrawn="1"/>
        </p:nvSpPr>
        <p:spPr>
          <a:xfrm>
            <a:off x="0" y="-2717"/>
            <a:ext cx="6103620" cy="68634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8551B4-6954-EC41-8749-AB84B9F636B2}"/>
              </a:ext>
            </a:extLst>
          </p:cNvPr>
          <p:cNvSpPr>
            <a:spLocks noGrp="1"/>
          </p:cNvSpPr>
          <p:nvPr>
            <p:ph type="ctrTitle" hasCustomPrompt="1"/>
          </p:nvPr>
        </p:nvSpPr>
        <p:spPr>
          <a:xfrm>
            <a:off x="417098" y="402956"/>
            <a:ext cx="5269424" cy="3323347"/>
          </a:xfrm>
        </p:spPr>
        <p:txBody>
          <a:bodyPr anchor="b">
            <a:noAutofit/>
          </a:bodyPr>
          <a:lstStyle>
            <a:lvl1pPr algn="ctr">
              <a:lnSpc>
                <a:spcPts val="6000"/>
              </a:lnSpc>
              <a:defRPr sz="5500" b="0" spc="150" baseline="0">
                <a:solidFill>
                  <a:schemeClr val="bg1"/>
                </a:solidFill>
              </a:defRPr>
            </a:lvl1pPr>
          </a:lstStyle>
          <a:p>
            <a:r>
              <a:rPr lang="en-US" dirty="0"/>
              <a:t>Section title</a:t>
            </a:r>
          </a:p>
        </p:txBody>
      </p:sp>
      <p:sp>
        <p:nvSpPr>
          <p:cNvPr id="7" name="Subtitle 2">
            <a:extLst>
              <a:ext uri="{FF2B5EF4-FFF2-40B4-BE49-F238E27FC236}">
                <a16:creationId xmlns:a16="http://schemas.microsoft.com/office/drawing/2014/main" id="{89B948F9-108C-0641-960D-F3CB2F146D44}"/>
              </a:ext>
            </a:extLst>
          </p:cNvPr>
          <p:cNvSpPr>
            <a:spLocks noGrp="1"/>
          </p:cNvSpPr>
          <p:nvPr>
            <p:ph type="subTitle" idx="1" hasCustomPrompt="1"/>
          </p:nvPr>
        </p:nvSpPr>
        <p:spPr>
          <a:xfrm>
            <a:off x="417098" y="4020785"/>
            <a:ext cx="5269424" cy="1655762"/>
          </a:xfrm>
        </p:spPr>
        <p:txBody>
          <a:bodyPr>
            <a:noAutofit/>
          </a:bodyPr>
          <a:lstStyle>
            <a:lvl1pPr marL="0" indent="0" algn="ctr">
              <a:lnSpc>
                <a:spcPts val="2400"/>
              </a:lnSpc>
              <a:buNone/>
              <a:defRPr sz="2000" b="0" i="0" cap="all"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a:t>
            </a:r>
          </a:p>
        </p:txBody>
      </p:sp>
      <p:sp>
        <p:nvSpPr>
          <p:cNvPr id="9" name="Picture Placeholder 8">
            <a:extLst>
              <a:ext uri="{FF2B5EF4-FFF2-40B4-BE49-F238E27FC236}">
                <a16:creationId xmlns:a16="http://schemas.microsoft.com/office/drawing/2014/main" id="{7F7D8BBA-7180-1E49-BA4D-69E9221AB402}"/>
              </a:ext>
            </a:extLst>
          </p:cNvPr>
          <p:cNvSpPr>
            <a:spLocks noGrp="1"/>
          </p:cNvSpPr>
          <p:nvPr>
            <p:ph type="pic" sz="quarter" idx="10"/>
          </p:nvPr>
        </p:nvSpPr>
        <p:spPr>
          <a:xfrm>
            <a:off x="6103620" y="-3175"/>
            <a:ext cx="6088380" cy="6861175"/>
          </a:xfrm>
        </p:spPr>
        <p:txBody>
          <a:bodyPr>
            <a:normAutofit/>
          </a:bodyPr>
          <a:lstStyle>
            <a:lvl1pPr marL="0" indent="0">
              <a:buNone/>
              <a:defRPr sz="2000"/>
            </a:lvl1pPr>
          </a:lstStyle>
          <a:p>
            <a:r>
              <a:rPr lang="en-US"/>
              <a:t>Click icon to add picture</a:t>
            </a:r>
            <a:endParaRPr lang="en-US" dirty="0"/>
          </a:p>
        </p:txBody>
      </p:sp>
    </p:spTree>
    <p:extLst>
      <p:ext uri="{BB962C8B-B14F-4D97-AF65-F5344CB8AC3E}">
        <p14:creationId xmlns:p14="http://schemas.microsoft.com/office/powerpoint/2010/main" val="930428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F7D8BBA-7180-1E49-BA4D-69E9221AB402}"/>
              </a:ext>
            </a:extLst>
          </p:cNvPr>
          <p:cNvSpPr>
            <a:spLocks noGrp="1"/>
          </p:cNvSpPr>
          <p:nvPr>
            <p:ph type="pic" sz="quarter" idx="10"/>
          </p:nvPr>
        </p:nvSpPr>
        <p:spPr>
          <a:xfrm>
            <a:off x="0" y="0"/>
            <a:ext cx="12192000" cy="6861175"/>
          </a:xfrm>
          <a:solidFill>
            <a:schemeClr val="bg2"/>
          </a:solidFill>
        </p:spPr>
        <p:txBody>
          <a:bodyPr>
            <a:normAutofit/>
          </a:bodyPr>
          <a:lstStyle>
            <a:lvl1pPr marL="0" indent="0">
              <a:buNone/>
              <a:defRPr sz="2000"/>
            </a:lvl1pPr>
          </a:lstStyle>
          <a:p>
            <a:r>
              <a:rPr lang="en-US"/>
              <a:t>Click icon to add picture</a:t>
            </a:r>
            <a:endParaRPr lang="en-US" dirty="0"/>
          </a:p>
        </p:txBody>
      </p:sp>
      <p:sp>
        <p:nvSpPr>
          <p:cNvPr id="6" name="Title 1">
            <a:extLst>
              <a:ext uri="{FF2B5EF4-FFF2-40B4-BE49-F238E27FC236}">
                <a16:creationId xmlns:a16="http://schemas.microsoft.com/office/drawing/2014/main" id="{468551B4-6954-EC41-8749-AB84B9F636B2}"/>
              </a:ext>
            </a:extLst>
          </p:cNvPr>
          <p:cNvSpPr>
            <a:spLocks noGrp="1"/>
          </p:cNvSpPr>
          <p:nvPr>
            <p:ph type="ctrTitle" hasCustomPrompt="1"/>
          </p:nvPr>
        </p:nvSpPr>
        <p:spPr>
          <a:xfrm>
            <a:off x="461657" y="1376543"/>
            <a:ext cx="4779818" cy="4117605"/>
          </a:xfrm>
        </p:spPr>
        <p:txBody>
          <a:bodyPr anchor="t" anchorCtr="0">
            <a:noAutofit/>
          </a:bodyPr>
          <a:lstStyle>
            <a:lvl1pPr algn="ctr">
              <a:lnSpc>
                <a:spcPts val="5500"/>
              </a:lnSpc>
              <a:defRPr sz="4000" b="1" spc="200" baseline="0">
                <a:solidFill>
                  <a:schemeClr val="bg1"/>
                </a:solidFill>
              </a:defRPr>
            </a:lvl1pPr>
          </a:lstStyle>
          <a:p>
            <a:r>
              <a:rPr lang="en-US" dirty="0"/>
              <a:t>Headline </a:t>
            </a:r>
            <a:br>
              <a:rPr lang="en-US" dirty="0"/>
            </a:br>
            <a:r>
              <a:rPr lang="en-US" dirty="0"/>
              <a:t>goes here</a:t>
            </a:r>
          </a:p>
        </p:txBody>
      </p:sp>
    </p:spTree>
    <p:extLst>
      <p:ext uri="{BB962C8B-B14F-4D97-AF65-F5344CB8AC3E}">
        <p14:creationId xmlns:p14="http://schemas.microsoft.com/office/powerpoint/2010/main" val="351123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Header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F83913-5390-FE49-9906-66243D0B571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3111" y="6492012"/>
            <a:ext cx="1472642" cy="183425"/>
          </a:xfrm>
          <a:prstGeom prst="rect">
            <a:avLst/>
          </a:prstGeom>
        </p:spPr>
      </p:pic>
      <p:sp>
        <p:nvSpPr>
          <p:cNvPr id="7" name="Rectangle 6">
            <a:extLst>
              <a:ext uri="{FF2B5EF4-FFF2-40B4-BE49-F238E27FC236}">
                <a16:creationId xmlns:a16="http://schemas.microsoft.com/office/drawing/2014/main" id="{CD127717-F98D-BF49-B2AD-19544B993783}"/>
              </a:ext>
            </a:extLst>
          </p:cNvPr>
          <p:cNvSpPr/>
          <p:nvPr userDrawn="1"/>
        </p:nvSpPr>
        <p:spPr>
          <a:xfrm>
            <a:off x="0" y="0"/>
            <a:ext cx="12192000" cy="10550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73F1C6-DCBB-A04E-BA56-C75D228D64F7}"/>
              </a:ext>
            </a:extLst>
          </p:cNvPr>
          <p:cNvSpPr>
            <a:spLocks noGrp="1"/>
          </p:cNvSpPr>
          <p:nvPr>
            <p:ph type="title" hasCustomPrompt="1"/>
          </p:nvPr>
        </p:nvSpPr>
        <p:spPr/>
        <p:txBody>
          <a:bodyPr>
            <a:noAutofit/>
          </a:bodyPr>
          <a:lstStyle>
            <a:lvl1pPr>
              <a:lnSpc>
                <a:spcPts val="3000"/>
              </a:lnSpc>
              <a:defRPr sz="2800" spc="150" baseline="0"/>
            </a:lvl1pPr>
          </a:lstStyle>
          <a:p>
            <a:r>
              <a:rPr lang="en-US" dirty="0"/>
              <a:t>Slide header</a:t>
            </a:r>
          </a:p>
        </p:txBody>
      </p:sp>
      <p:sp>
        <p:nvSpPr>
          <p:cNvPr id="3" name="Content Placeholder 2">
            <a:extLst>
              <a:ext uri="{FF2B5EF4-FFF2-40B4-BE49-F238E27FC236}">
                <a16:creationId xmlns:a16="http://schemas.microsoft.com/office/drawing/2014/main" id="{1B418FCE-1B5D-9149-9E1D-3E5BCBD24436}"/>
              </a:ext>
            </a:extLst>
          </p:cNvPr>
          <p:cNvSpPr>
            <a:spLocks noGrp="1"/>
          </p:cNvSpPr>
          <p:nvPr>
            <p:ph idx="1"/>
          </p:nvPr>
        </p:nvSpPr>
        <p:spPr/>
        <p:txBody>
          <a:bodyPr>
            <a:noAutofit/>
          </a:bodyPr>
          <a:lstStyle>
            <a:lvl1pPr>
              <a:lnSpc>
                <a:spcPct val="70000"/>
              </a:lnSpc>
              <a:spcBef>
                <a:spcPts val="800"/>
              </a:spcBef>
              <a:defRPr sz="2800"/>
            </a:lvl1pPr>
            <a:lvl2pPr>
              <a:lnSpc>
                <a:spcPct val="70000"/>
              </a:lnSpc>
              <a:spcBef>
                <a:spcPts val="800"/>
              </a:spcBef>
              <a:defRPr sz="2400"/>
            </a:lvl2pPr>
            <a:lvl3pPr>
              <a:lnSpc>
                <a:spcPct val="70000"/>
              </a:lnSpc>
              <a:spcBef>
                <a:spcPts val="800"/>
              </a:spcBef>
              <a:defRPr sz="2000"/>
            </a:lvl3pPr>
            <a:lvl4pPr>
              <a:lnSpc>
                <a:spcPct val="70000"/>
              </a:lnSpc>
              <a:spcBef>
                <a:spcPts val="800"/>
              </a:spcBef>
              <a:defRPr sz="1600"/>
            </a:lvl4pPr>
          </a:lstStyle>
          <a:p>
            <a:pPr lvl="0"/>
            <a:r>
              <a:rPr lang="en-US"/>
              <a:t>Edit Master text styles</a:t>
            </a:r>
          </a:p>
          <a:p>
            <a:pPr lvl="1"/>
            <a:r>
              <a:rPr lang="en-US"/>
              <a:t>Second level</a:t>
            </a:r>
          </a:p>
          <a:p>
            <a:pPr lvl="2"/>
            <a:r>
              <a:rPr lang="en-US"/>
              <a:t>Third level</a:t>
            </a:r>
          </a:p>
          <a:p>
            <a:pPr lvl="3"/>
            <a:r>
              <a:rPr lang="en-US"/>
              <a:t>Fourth level</a:t>
            </a:r>
          </a:p>
        </p:txBody>
      </p:sp>
      <p:sp>
        <p:nvSpPr>
          <p:cNvPr id="8" name="Slide Number Placeholder 5">
            <a:extLst>
              <a:ext uri="{FF2B5EF4-FFF2-40B4-BE49-F238E27FC236}">
                <a16:creationId xmlns:a16="http://schemas.microsoft.com/office/drawing/2014/main" id="{C516D8E2-7820-F14F-A219-384828D398F2}"/>
              </a:ext>
            </a:extLst>
          </p:cNvPr>
          <p:cNvSpPr>
            <a:spLocks noGrp="1"/>
          </p:cNvSpPr>
          <p:nvPr>
            <p:ph type="sldNum" sz="quarter" idx="4"/>
          </p:nvPr>
        </p:nvSpPr>
        <p:spPr>
          <a:xfrm>
            <a:off x="1524" y="6492875"/>
            <a:ext cx="2743200" cy="365125"/>
          </a:xfrm>
          <a:prstGeom prst="rect">
            <a:avLst/>
          </a:prstGeom>
        </p:spPr>
        <p:txBody>
          <a:bodyPr vert="horz" lIns="182880" tIns="45720" rIns="91440" bIns="45720" rtlCol="0" anchor="ctr"/>
          <a:lstStyle>
            <a:lvl1pPr algn="l">
              <a:defRPr sz="900">
                <a:solidFill>
                  <a:schemeClr val="tx1"/>
                </a:solidFill>
                <a:latin typeface="+mn-lt"/>
              </a:defRPr>
            </a:lvl1pPr>
          </a:lstStyle>
          <a:p>
            <a:fld id="{07C0D46D-3AFC-C64C-B0AB-A534721781C9}" type="slidenum">
              <a:rPr lang="en-US" smtClean="0"/>
              <a:pPr/>
              <a:t>‹#›</a:t>
            </a:fld>
            <a:endParaRPr lang="en-US" dirty="0"/>
          </a:p>
        </p:txBody>
      </p:sp>
    </p:spTree>
    <p:extLst>
      <p:ext uri="{BB962C8B-B14F-4D97-AF65-F5344CB8AC3E}">
        <p14:creationId xmlns:p14="http://schemas.microsoft.com/office/powerpoint/2010/main" val="251930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bullete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95E4AF4-356E-1548-AEB4-5D7FC44536C0}"/>
              </a:ext>
            </a:extLst>
          </p:cNvPr>
          <p:cNvSpPr/>
          <p:nvPr userDrawn="1"/>
        </p:nvSpPr>
        <p:spPr>
          <a:xfrm>
            <a:off x="0" y="0"/>
            <a:ext cx="12192000" cy="10550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EF708F4A-ED75-B14E-B8CE-7B40E785570E}"/>
              </a:ext>
            </a:extLst>
          </p:cNvPr>
          <p:cNvSpPr>
            <a:spLocks noGrp="1"/>
          </p:cNvSpPr>
          <p:nvPr>
            <p:ph type="body" idx="1" hasCustomPrompt="1"/>
          </p:nvPr>
        </p:nvSpPr>
        <p:spPr>
          <a:xfrm>
            <a:off x="838200" y="1244575"/>
            <a:ext cx="10515600" cy="1055076"/>
          </a:xfrm>
        </p:spPr>
        <p:txBody>
          <a:bodyPr anchor="b">
            <a:noAutofit/>
          </a:bodyPr>
          <a:lstStyle>
            <a:lvl1pPr marL="0" indent="0">
              <a:lnSpc>
                <a:spcPts val="4500"/>
              </a:lnSpc>
              <a:buNone/>
              <a:defRPr sz="4000" b="0" cap="all" spc="1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 out copy</a:t>
            </a:r>
          </a:p>
        </p:txBody>
      </p:sp>
      <p:sp>
        <p:nvSpPr>
          <p:cNvPr id="10" name="Title 1">
            <a:extLst>
              <a:ext uri="{FF2B5EF4-FFF2-40B4-BE49-F238E27FC236}">
                <a16:creationId xmlns:a16="http://schemas.microsoft.com/office/drawing/2014/main" id="{542A07C7-AE82-674D-98F7-19F575F9A641}"/>
              </a:ext>
            </a:extLst>
          </p:cNvPr>
          <p:cNvSpPr>
            <a:spLocks noGrp="1"/>
          </p:cNvSpPr>
          <p:nvPr>
            <p:ph type="title" hasCustomPrompt="1"/>
          </p:nvPr>
        </p:nvSpPr>
        <p:spPr>
          <a:xfrm>
            <a:off x="838200" y="1"/>
            <a:ext cx="10515600" cy="1055076"/>
          </a:xfrm>
        </p:spPr>
        <p:txBody>
          <a:bodyPr>
            <a:noAutofit/>
          </a:bodyPr>
          <a:lstStyle>
            <a:lvl1pPr>
              <a:lnSpc>
                <a:spcPts val="3000"/>
              </a:lnSpc>
              <a:defRPr sz="2800" spc="150" baseline="0"/>
            </a:lvl1pPr>
          </a:lstStyle>
          <a:p>
            <a:r>
              <a:rPr lang="en-US" dirty="0"/>
              <a:t>Slide header</a:t>
            </a:r>
          </a:p>
        </p:txBody>
      </p:sp>
      <p:sp>
        <p:nvSpPr>
          <p:cNvPr id="12" name="Content Placeholder 2">
            <a:extLst>
              <a:ext uri="{FF2B5EF4-FFF2-40B4-BE49-F238E27FC236}">
                <a16:creationId xmlns:a16="http://schemas.microsoft.com/office/drawing/2014/main" id="{2E57590C-F97C-9D41-B91E-98CDF77FC372}"/>
              </a:ext>
            </a:extLst>
          </p:cNvPr>
          <p:cNvSpPr>
            <a:spLocks noGrp="1"/>
          </p:cNvSpPr>
          <p:nvPr>
            <p:ph idx="10"/>
          </p:nvPr>
        </p:nvSpPr>
        <p:spPr>
          <a:xfrm>
            <a:off x="838200" y="2437215"/>
            <a:ext cx="10515600" cy="3739748"/>
          </a:xfrm>
        </p:spPr>
        <p:txBody>
          <a:bodyPr>
            <a:noAutofit/>
          </a:bodyPr>
          <a:lstStyle>
            <a:lvl1pPr>
              <a:lnSpc>
                <a:spcPct val="70000"/>
              </a:lnSpc>
              <a:spcBef>
                <a:spcPts val="800"/>
              </a:spcBef>
              <a:defRPr sz="2400"/>
            </a:lvl1pPr>
            <a:lvl2pPr>
              <a:lnSpc>
                <a:spcPct val="70000"/>
              </a:lnSpc>
              <a:spcBef>
                <a:spcPts val="800"/>
              </a:spcBef>
              <a:defRPr sz="2000"/>
            </a:lvl2pPr>
            <a:lvl3pPr>
              <a:lnSpc>
                <a:spcPct val="70000"/>
              </a:lnSpc>
              <a:spcBef>
                <a:spcPts val="800"/>
              </a:spcBef>
              <a:defRPr sz="1800"/>
            </a:lvl3pPr>
            <a:lvl4pPr>
              <a:lnSpc>
                <a:spcPct val="70000"/>
              </a:lnSpc>
              <a:spcBef>
                <a:spcPts val="800"/>
              </a:spcBef>
              <a:defRPr sz="1400"/>
            </a:lvl4pPr>
          </a:lstStyle>
          <a:p>
            <a:pPr lvl="0"/>
            <a:r>
              <a:rPr lang="en-US"/>
              <a:t>Edit Master text styles</a:t>
            </a:r>
          </a:p>
          <a:p>
            <a:pPr lvl="1"/>
            <a:r>
              <a:rPr lang="en-US"/>
              <a:t>Second level</a:t>
            </a:r>
          </a:p>
          <a:p>
            <a:pPr lvl="2"/>
            <a:r>
              <a:rPr lang="en-US"/>
              <a:t>Third level</a:t>
            </a:r>
          </a:p>
          <a:p>
            <a:pPr lvl="3"/>
            <a:r>
              <a:rPr lang="en-US"/>
              <a:t>Fourth level</a:t>
            </a:r>
          </a:p>
        </p:txBody>
      </p:sp>
      <p:sp>
        <p:nvSpPr>
          <p:cNvPr id="7" name="Slide Number Placeholder 5">
            <a:extLst>
              <a:ext uri="{FF2B5EF4-FFF2-40B4-BE49-F238E27FC236}">
                <a16:creationId xmlns:a16="http://schemas.microsoft.com/office/drawing/2014/main" id="{BADD1E6F-15DC-7747-BB73-070945F3BFAA}"/>
              </a:ext>
            </a:extLst>
          </p:cNvPr>
          <p:cNvSpPr>
            <a:spLocks noGrp="1"/>
          </p:cNvSpPr>
          <p:nvPr>
            <p:ph type="sldNum" sz="quarter" idx="4"/>
          </p:nvPr>
        </p:nvSpPr>
        <p:spPr>
          <a:xfrm>
            <a:off x="1524" y="6492875"/>
            <a:ext cx="2743200" cy="365125"/>
          </a:xfrm>
          <a:prstGeom prst="rect">
            <a:avLst/>
          </a:prstGeom>
        </p:spPr>
        <p:txBody>
          <a:bodyPr vert="horz" lIns="182880" tIns="45720" rIns="91440" bIns="91440" rtlCol="0" anchor="ctr"/>
          <a:lstStyle>
            <a:lvl1pPr algn="l">
              <a:defRPr sz="900">
                <a:solidFill>
                  <a:schemeClr val="tx1"/>
                </a:solidFill>
                <a:latin typeface="+mn-lt"/>
              </a:defRPr>
            </a:lvl1pPr>
          </a:lstStyle>
          <a:p>
            <a:fld id="{07C0D46D-3AFC-C64C-B0AB-A534721781C9}" type="slidenum">
              <a:rPr lang="en-US" smtClean="0"/>
              <a:pPr/>
              <a:t>‹#›</a:t>
            </a:fld>
            <a:endParaRPr lang="en-US" dirty="0"/>
          </a:p>
        </p:txBody>
      </p:sp>
      <p:pic>
        <p:nvPicPr>
          <p:cNvPr id="8" name="Picture 7">
            <a:extLst>
              <a:ext uri="{FF2B5EF4-FFF2-40B4-BE49-F238E27FC236}">
                <a16:creationId xmlns:a16="http://schemas.microsoft.com/office/drawing/2014/main" id="{A744C403-331C-0A4F-93C3-6D5CAAC6E60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3111" y="6492012"/>
            <a:ext cx="1472642" cy="183425"/>
          </a:xfrm>
          <a:prstGeom prst="rect">
            <a:avLst/>
          </a:prstGeom>
        </p:spPr>
      </p:pic>
    </p:spTree>
    <p:extLst>
      <p:ext uri="{BB962C8B-B14F-4D97-AF65-F5344CB8AC3E}">
        <p14:creationId xmlns:p14="http://schemas.microsoft.com/office/powerpoint/2010/main" val="3879158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95E4AF4-356E-1548-AEB4-5D7FC44536C0}"/>
              </a:ext>
            </a:extLst>
          </p:cNvPr>
          <p:cNvSpPr/>
          <p:nvPr userDrawn="1"/>
        </p:nvSpPr>
        <p:spPr>
          <a:xfrm>
            <a:off x="0" y="0"/>
            <a:ext cx="12192000" cy="10550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EF708F4A-ED75-B14E-B8CE-7B40E785570E}"/>
              </a:ext>
            </a:extLst>
          </p:cNvPr>
          <p:cNvSpPr>
            <a:spLocks noGrp="1"/>
          </p:cNvSpPr>
          <p:nvPr>
            <p:ph type="body" idx="1" hasCustomPrompt="1"/>
          </p:nvPr>
        </p:nvSpPr>
        <p:spPr>
          <a:xfrm>
            <a:off x="838200" y="1244575"/>
            <a:ext cx="10515600" cy="1055076"/>
          </a:xfrm>
        </p:spPr>
        <p:txBody>
          <a:bodyPr anchor="b">
            <a:noAutofit/>
          </a:bodyPr>
          <a:lstStyle>
            <a:lvl1pPr marL="0" indent="0">
              <a:lnSpc>
                <a:spcPts val="4500"/>
              </a:lnSpc>
              <a:buNone/>
              <a:defRPr sz="4000" b="0" cap="all" spc="1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 out copy</a:t>
            </a:r>
          </a:p>
        </p:txBody>
      </p:sp>
      <p:sp>
        <p:nvSpPr>
          <p:cNvPr id="4" name="Content Placeholder 3">
            <a:extLst>
              <a:ext uri="{FF2B5EF4-FFF2-40B4-BE49-F238E27FC236}">
                <a16:creationId xmlns:a16="http://schemas.microsoft.com/office/drawing/2014/main" id="{557380BF-0AEB-A743-AB8D-65282E8D2953}"/>
              </a:ext>
            </a:extLst>
          </p:cNvPr>
          <p:cNvSpPr>
            <a:spLocks noGrp="1"/>
          </p:cNvSpPr>
          <p:nvPr>
            <p:ph sz="half" idx="2"/>
          </p:nvPr>
        </p:nvSpPr>
        <p:spPr>
          <a:xfrm>
            <a:off x="838200" y="2493859"/>
            <a:ext cx="5157787" cy="3684588"/>
          </a:xfrm>
        </p:spPr>
        <p:txBody>
          <a:bodyPr>
            <a:noAutofit/>
          </a:bodyPr>
          <a:lstStyle>
            <a:lvl1pPr>
              <a:lnSpc>
                <a:spcPct val="70000"/>
              </a:lnSpc>
              <a:spcBef>
                <a:spcPts val="600"/>
              </a:spcBef>
              <a:spcAft>
                <a:spcPts val="600"/>
              </a:spcAft>
              <a:defRPr sz="2000" cap="all" spc="30" baseline="0"/>
            </a:lvl1pPr>
            <a:lvl2pPr>
              <a:lnSpc>
                <a:spcPct val="70000"/>
              </a:lnSpc>
              <a:spcBef>
                <a:spcPts val="600"/>
              </a:spcBef>
              <a:spcAft>
                <a:spcPts val="600"/>
              </a:spcAft>
              <a:defRPr sz="1600" baseline="0"/>
            </a:lvl2pPr>
            <a:lvl3pPr>
              <a:lnSpc>
                <a:spcPct val="70000"/>
              </a:lnSpc>
              <a:spcBef>
                <a:spcPts val="800"/>
              </a:spcBef>
              <a:defRPr sz="1600"/>
            </a:lvl3pPr>
            <a:lvl4pPr>
              <a:lnSpc>
                <a:spcPct val="70000"/>
              </a:lnSpc>
              <a:spcBef>
                <a:spcPts val="800"/>
              </a:spcBef>
              <a:defRPr sz="1400"/>
            </a:lvl4pPr>
          </a:lstStyle>
          <a:p>
            <a:pPr lvl="0"/>
            <a:r>
              <a:rPr lang="en-US"/>
              <a:t>Edit Master text styles</a:t>
            </a:r>
          </a:p>
          <a:p>
            <a:pPr lvl="1"/>
            <a:r>
              <a:rPr lang="en-US"/>
              <a:t>Second level</a:t>
            </a:r>
          </a:p>
        </p:txBody>
      </p:sp>
      <p:sp>
        <p:nvSpPr>
          <p:cNvPr id="6" name="Content Placeholder 5">
            <a:extLst>
              <a:ext uri="{FF2B5EF4-FFF2-40B4-BE49-F238E27FC236}">
                <a16:creationId xmlns:a16="http://schemas.microsoft.com/office/drawing/2014/main" id="{46FAFEE9-F93D-6C4F-89FA-4E26DA061937}"/>
              </a:ext>
            </a:extLst>
          </p:cNvPr>
          <p:cNvSpPr>
            <a:spLocks noGrp="1"/>
          </p:cNvSpPr>
          <p:nvPr>
            <p:ph sz="quarter" idx="4"/>
          </p:nvPr>
        </p:nvSpPr>
        <p:spPr>
          <a:xfrm>
            <a:off x="6170612" y="2493859"/>
            <a:ext cx="5183188" cy="3684588"/>
          </a:xfrm>
        </p:spPr>
        <p:txBody>
          <a:bodyPr>
            <a:noAutofit/>
          </a:bodyPr>
          <a:lstStyle>
            <a:lvl1pPr>
              <a:lnSpc>
                <a:spcPct val="70000"/>
              </a:lnSpc>
              <a:spcBef>
                <a:spcPts val="600"/>
              </a:spcBef>
              <a:spcAft>
                <a:spcPts val="600"/>
              </a:spcAft>
              <a:defRPr sz="2000" cap="all" spc="30" baseline="0"/>
            </a:lvl1pPr>
            <a:lvl2pPr>
              <a:lnSpc>
                <a:spcPct val="70000"/>
              </a:lnSpc>
              <a:spcBef>
                <a:spcPts val="600"/>
              </a:spcBef>
              <a:spcAft>
                <a:spcPts val="600"/>
              </a:spcAft>
              <a:defRPr sz="1600"/>
            </a:lvl2pPr>
            <a:lvl3pPr>
              <a:lnSpc>
                <a:spcPct val="70000"/>
              </a:lnSpc>
              <a:spcBef>
                <a:spcPts val="800"/>
              </a:spcBef>
              <a:defRPr sz="1600"/>
            </a:lvl3pPr>
            <a:lvl4pPr>
              <a:lnSpc>
                <a:spcPct val="70000"/>
              </a:lnSpc>
              <a:spcBef>
                <a:spcPts val="800"/>
              </a:spcBef>
              <a:defRPr sz="1400"/>
            </a:lvl4pPr>
          </a:lstStyle>
          <a:p>
            <a:pPr lvl="0"/>
            <a:r>
              <a:rPr lang="en-US"/>
              <a:t>Edit Master text styles</a:t>
            </a:r>
          </a:p>
          <a:p>
            <a:pPr lvl="1"/>
            <a:r>
              <a:rPr lang="en-US"/>
              <a:t>Second level</a:t>
            </a:r>
          </a:p>
        </p:txBody>
      </p:sp>
      <p:sp>
        <p:nvSpPr>
          <p:cNvPr id="10" name="Title 1">
            <a:extLst>
              <a:ext uri="{FF2B5EF4-FFF2-40B4-BE49-F238E27FC236}">
                <a16:creationId xmlns:a16="http://schemas.microsoft.com/office/drawing/2014/main" id="{542A07C7-AE82-674D-98F7-19F575F9A641}"/>
              </a:ext>
            </a:extLst>
          </p:cNvPr>
          <p:cNvSpPr>
            <a:spLocks noGrp="1"/>
          </p:cNvSpPr>
          <p:nvPr>
            <p:ph type="title" hasCustomPrompt="1"/>
          </p:nvPr>
        </p:nvSpPr>
        <p:spPr>
          <a:xfrm>
            <a:off x="838200" y="1"/>
            <a:ext cx="10515600" cy="1055076"/>
          </a:xfrm>
        </p:spPr>
        <p:txBody>
          <a:bodyPr>
            <a:noAutofit/>
          </a:bodyPr>
          <a:lstStyle>
            <a:lvl1pPr>
              <a:lnSpc>
                <a:spcPts val="3000"/>
              </a:lnSpc>
              <a:defRPr sz="2800" spc="150" baseline="0"/>
            </a:lvl1pPr>
          </a:lstStyle>
          <a:p>
            <a:r>
              <a:rPr lang="en-US" dirty="0"/>
              <a:t>Slide header</a:t>
            </a:r>
          </a:p>
        </p:txBody>
      </p:sp>
      <p:sp>
        <p:nvSpPr>
          <p:cNvPr id="8" name="Slide Number Placeholder 5">
            <a:extLst>
              <a:ext uri="{FF2B5EF4-FFF2-40B4-BE49-F238E27FC236}">
                <a16:creationId xmlns:a16="http://schemas.microsoft.com/office/drawing/2014/main" id="{8EB53E63-72DA-CC40-A78E-55D910270E17}"/>
              </a:ext>
            </a:extLst>
          </p:cNvPr>
          <p:cNvSpPr>
            <a:spLocks noGrp="1"/>
          </p:cNvSpPr>
          <p:nvPr>
            <p:ph type="sldNum" sz="quarter" idx="10"/>
          </p:nvPr>
        </p:nvSpPr>
        <p:spPr>
          <a:xfrm>
            <a:off x="1524" y="6492875"/>
            <a:ext cx="2743200" cy="365125"/>
          </a:xfrm>
          <a:prstGeom prst="rect">
            <a:avLst/>
          </a:prstGeom>
        </p:spPr>
        <p:txBody>
          <a:bodyPr vert="horz" lIns="182880" tIns="45720" rIns="91440" bIns="91440" rtlCol="0" anchor="ctr"/>
          <a:lstStyle>
            <a:lvl1pPr algn="l">
              <a:defRPr sz="900">
                <a:solidFill>
                  <a:schemeClr val="tx1"/>
                </a:solidFill>
                <a:latin typeface="+mn-lt"/>
              </a:defRPr>
            </a:lvl1pPr>
          </a:lstStyle>
          <a:p>
            <a:fld id="{07C0D46D-3AFC-C64C-B0AB-A534721781C9}" type="slidenum">
              <a:rPr lang="en-US" smtClean="0"/>
              <a:pPr/>
              <a:t>‹#›</a:t>
            </a:fld>
            <a:endParaRPr lang="en-US" dirty="0"/>
          </a:p>
        </p:txBody>
      </p:sp>
      <p:pic>
        <p:nvPicPr>
          <p:cNvPr id="9" name="Picture 8">
            <a:extLst>
              <a:ext uri="{FF2B5EF4-FFF2-40B4-BE49-F238E27FC236}">
                <a16:creationId xmlns:a16="http://schemas.microsoft.com/office/drawing/2014/main" id="{5DDE2ED5-F50A-0E4D-9FF4-99A3BED5B5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3111" y="6492012"/>
            <a:ext cx="1472642" cy="183425"/>
          </a:xfrm>
          <a:prstGeom prst="rect">
            <a:avLst/>
          </a:prstGeom>
        </p:spPr>
      </p:pic>
    </p:spTree>
    <p:extLst>
      <p:ext uri="{BB962C8B-B14F-4D97-AF65-F5344CB8AC3E}">
        <p14:creationId xmlns:p14="http://schemas.microsoft.com/office/powerpoint/2010/main" val="1589030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1220D9-AFDD-C548-A86D-5F47935387BC}"/>
              </a:ext>
            </a:extLst>
          </p:cNvPr>
          <p:cNvSpPr/>
          <p:nvPr userDrawn="1"/>
        </p:nvSpPr>
        <p:spPr>
          <a:xfrm>
            <a:off x="0" y="0"/>
            <a:ext cx="12192000" cy="10550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F1D9BBA9-5A59-BC4D-939F-517FB88336F8}"/>
              </a:ext>
            </a:extLst>
          </p:cNvPr>
          <p:cNvSpPr>
            <a:spLocks noGrp="1"/>
          </p:cNvSpPr>
          <p:nvPr>
            <p:ph type="title" hasCustomPrompt="1"/>
          </p:nvPr>
        </p:nvSpPr>
        <p:spPr>
          <a:xfrm>
            <a:off x="838200" y="1"/>
            <a:ext cx="10515600" cy="1055076"/>
          </a:xfrm>
        </p:spPr>
        <p:txBody>
          <a:bodyPr>
            <a:noAutofit/>
          </a:bodyPr>
          <a:lstStyle>
            <a:lvl1pPr>
              <a:lnSpc>
                <a:spcPts val="3000"/>
              </a:lnSpc>
              <a:defRPr sz="2800" spc="150" baseline="0"/>
            </a:lvl1pPr>
          </a:lstStyle>
          <a:p>
            <a:r>
              <a:rPr lang="en-US" dirty="0"/>
              <a:t>Slide header</a:t>
            </a:r>
          </a:p>
        </p:txBody>
      </p:sp>
      <p:sp>
        <p:nvSpPr>
          <p:cNvPr id="11" name="Content Placeholder 2">
            <a:extLst>
              <a:ext uri="{FF2B5EF4-FFF2-40B4-BE49-F238E27FC236}">
                <a16:creationId xmlns:a16="http://schemas.microsoft.com/office/drawing/2014/main" id="{07EC8CD5-E827-4C45-B215-2DE15D52ED7D}"/>
              </a:ext>
            </a:extLst>
          </p:cNvPr>
          <p:cNvSpPr>
            <a:spLocks noGrp="1"/>
          </p:cNvSpPr>
          <p:nvPr>
            <p:ph sz="half" idx="1"/>
          </p:nvPr>
        </p:nvSpPr>
        <p:spPr>
          <a:xfrm>
            <a:off x="838200" y="1406769"/>
            <a:ext cx="5181600" cy="4770194"/>
          </a:xfrm>
        </p:spPr>
        <p:txBody>
          <a:bodyPr>
            <a:noAutofit/>
          </a:bodyPr>
          <a:lstStyle>
            <a:lvl1pPr>
              <a:lnSpc>
                <a:spcPct val="70000"/>
              </a:lnSpc>
              <a:spcBef>
                <a:spcPts val="800"/>
              </a:spcBef>
              <a:defRPr sz="2400" spc="30" baseline="0"/>
            </a:lvl1pPr>
            <a:lvl2pPr>
              <a:lnSpc>
                <a:spcPct val="70000"/>
              </a:lnSpc>
              <a:spcBef>
                <a:spcPts val="800"/>
              </a:spcBef>
              <a:defRPr sz="2000" spc="30" baseline="0"/>
            </a:lvl2pPr>
            <a:lvl3pPr>
              <a:lnSpc>
                <a:spcPct val="70000"/>
              </a:lnSpc>
              <a:spcBef>
                <a:spcPts val="800"/>
              </a:spcBef>
              <a:defRPr sz="1800" spc="30" baseline="0"/>
            </a:lvl3pPr>
            <a:lvl4pPr>
              <a:lnSpc>
                <a:spcPct val="70000"/>
              </a:lnSpc>
              <a:spcBef>
                <a:spcPts val="800"/>
              </a:spcBef>
              <a:defRPr sz="1400" spc="30" baseline="0"/>
            </a:lvl4pPr>
          </a:lstStyle>
          <a:p>
            <a:pPr lvl="0"/>
            <a:r>
              <a:rPr lang="en-US"/>
              <a:t>Edit Master text styles</a:t>
            </a:r>
          </a:p>
          <a:p>
            <a:pPr lvl="1"/>
            <a:r>
              <a:rPr lang="en-US"/>
              <a:t>Second level</a:t>
            </a:r>
          </a:p>
          <a:p>
            <a:pPr lvl="2"/>
            <a:r>
              <a:rPr lang="en-US"/>
              <a:t>Third level</a:t>
            </a:r>
          </a:p>
          <a:p>
            <a:pPr lvl="3"/>
            <a:r>
              <a:rPr lang="en-US"/>
              <a:t>Fourth level</a:t>
            </a:r>
          </a:p>
        </p:txBody>
      </p:sp>
      <p:sp>
        <p:nvSpPr>
          <p:cNvPr id="12" name="Content Placeholder 3">
            <a:extLst>
              <a:ext uri="{FF2B5EF4-FFF2-40B4-BE49-F238E27FC236}">
                <a16:creationId xmlns:a16="http://schemas.microsoft.com/office/drawing/2014/main" id="{A1981656-C077-D344-A0B9-756202AFC932}"/>
              </a:ext>
            </a:extLst>
          </p:cNvPr>
          <p:cNvSpPr>
            <a:spLocks noGrp="1"/>
          </p:cNvSpPr>
          <p:nvPr>
            <p:ph sz="half" idx="2"/>
          </p:nvPr>
        </p:nvSpPr>
        <p:spPr>
          <a:xfrm>
            <a:off x="6172200" y="1406769"/>
            <a:ext cx="5181600" cy="4770194"/>
          </a:xfrm>
        </p:spPr>
        <p:txBody>
          <a:bodyPr>
            <a:noAutofit/>
          </a:bodyPr>
          <a:lstStyle>
            <a:lvl1pPr>
              <a:lnSpc>
                <a:spcPct val="70000"/>
              </a:lnSpc>
              <a:spcBef>
                <a:spcPts val="800"/>
              </a:spcBef>
              <a:defRPr sz="2400" spc="30" baseline="0"/>
            </a:lvl1pPr>
            <a:lvl2pPr>
              <a:lnSpc>
                <a:spcPct val="70000"/>
              </a:lnSpc>
              <a:spcBef>
                <a:spcPts val="800"/>
              </a:spcBef>
              <a:defRPr sz="2000" spc="30" baseline="0"/>
            </a:lvl2pPr>
            <a:lvl3pPr>
              <a:lnSpc>
                <a:spcPct val="70000"/>
              </a:lnSpc>
              <a:spcBef>
                <a:spcPts val="800"/>
              </a:spcBef>
              <a:defRPr sz="1800" spc="30" baseline="0"/>
            </a:lvl3pPr>
            <a:lvl4pPr>
              <a:lnSpc>
                <a:spcPct val="70000"/>
              </a:lnSpc>
              <a:spcBef>
                <a:spcPts val="800"/>
              </a:spcBef>
              <a:defRPr sz="1400" spc="30" baseline="0"/>
            </a:lvl4pPr>
          </a:lstStyle>
          <a:p>
            <a:pPr lvl="0"/>
            <a:r>
              <a:rPr lang="en-US"/>
              <a:t>Edit Master text styles</a:t>
            </a:r>
          </a:p>
          <a:p>
            <a:pPr lvl="1"/>
            <a:r>
              <a:rPr lang="en-US"/>
              <a:t>Second level</a:t>
            </a:r>
          </a:p>
          <a:p>
            <a:pPr lvl="2"/>
            <a:r>
              <a:rPr lang="en-US"/>
              <a:t>Third level</a:t>
            </a:r>
          </a:p>
          <a:p>
            <a:pPr lvl="3"/>
            <a:r>
              <a:rPr lang="en-US"/>
              <a:t>Fourth level</a:t>
            </a:r>
          </a:p>
        </p:txBody>
      </p:sp>
      <p:sp>
        <p:nvSpPr>
          <p:cNvPr id="7" name="Slide Number Placeholder 5">
            <a:extLst>
              <a:ext uri="{FF2B5EF4-FFF2-40B4-BE49-F238E27FC236}">
                <a16:creationId xmlns:a16="http://schemas.microsoft.com/office/drawing/2014/main" id="{52A53195-1774-1F4B-9EFE-6F38BAFB8B94}"/>
              </a:ext>
            </a:extLst>
          </p:cNvPr>
          <p:cNvSpPr>
            <a:spLocks noGrp="1"/>
          </p:cNvSpPr>
          <p:nvPr>
            <p:ph type="sldNum" sz="quarter" idx="4"/>
          </p:nvPr>
        </p:nvSpPr>
        <p:spPr>
          <a:xfrm>
            <a:off x="1524" y="6492875"/>
            <a:ext cx="2743200" cy="365125"/>
          </a:xfrm>
          <a:prstGeom prst="rect">
            <a:avLst/>
          </a:prstGeom>
        </p:spPr>
        <p:txBody>
          <a:bodyPr vert="horz" lIns="182880" tIns="45720" rIns="91440" bIns="45720" rtlCol="0" anchor="ctr"/>
          <a:lstStyle>
            <a:lvl1pPr algn="l">
              <a:defRPr sz="900">
                <a:solidFill>
                  <a:schemeClr val="tx1"/>
                </a:solidFill>
                <a:latin typeface="+mn-lt"/>
              </a:defRPr>
            </a:lvl1pPr>
          </a:lstStyle>
          <a:p>
            <a:fld id="{07C0D46D-3AFC-C64C-B0AB-A534721781C9}" type="slidenum">
              <a:rPr lang="en-US" smtClean="0"/>
              <a:pPr/>
              <a:t>‹#›</a:t>
            </a:fld>
            <a:endParaRPr lang="en-US" dirty="0"/>
          </a:p>
        </p:txBody>
      </p:sp>
      <p:pic>
        <p:nvPicPr>
          <p:cNvPr id="13" name="Picture 12">
            <a:extLst>
              <a:ext uri="{FF2B5EF4-FFF2-40B4-BE49-F238E27FC236}">
                <a16:creationId xmlns:a16="http://schemas.microsoft.com/office/drawing/2014/main" id="{5615110D-413F-DA48-BE24-9CB8173ABC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3111" y="6492012"/>
            <a:ext cx="1472642" cy="183425"/>
          </a:xfrm>
          <a:prstGeom prst="rect">
            <a:avLst/>
          </a:prstGeom>
        </p:spPr>
      </p:pic>
    </p:spTree>
    <p:extLst>
      <p:ext uri="{BB962C8B-B14F-4D97-AF65-F5344CB8AC3E}">
        <p14:creationId xmlns:p14="http://schemas.microsoft.com/office/powerpoint/2010/main" val="2277816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0AB565-A676-2C48-8330-7C1BC2906D18}"/>
              </a:ext>
            </a:extLst>
          </p:cNvPr>
          <p:cNvSpPr>
            <a:spLocks noGrp="1"/>
          </p:cNvSpPr>
          <p:nvPr>
            <p:ph type="title"/>
          </p:nvPr>
        </p:nvSpPr>
        <p:spPr>
          <a:xfrm>
            <a:off x="838200" y="1"/>
            <a:ext cx="10515600" cy="1055076"/>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E0D883D-DBEE-5F48-A650-E2AD1BF8DDAC}"/>
              </a:ext>
            </a:extLst>
          </p:cNvPr>
          <p:cNvSpPr>
            <a:spLocks noGrp="1"/>
          </p:cNvSpPr>
          <p:nvPr>
            <p:ph type="body" idx="1"/>
          </p:nvPr>
        </p:nvSpPr>
        <p:spPr>
          <a:xfrm>
            <a:off x="838200" y="1441938"/>
            <a:ext cx="10515600" cy="4735025"/>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Slide Number Placeholder 5">
            <a:extLst>
              <a:ext uri="{FF2B5EF4-FFF2-40B4-BE49-F238E27FC236}">
                <a16:creationId xmlns:a16="http://schemas.microsoft.com/office/drawing/2014/main" id="{C88E8B12-9FAB-AC49-B66B-513385423363}"/>
              </a:ext>
            </a:extLst>
          </p:cNvPr>
          <p:cNvSpPr>
            <a:spLocks noGrp="1"/>
          </p:cNvSpPr>
          <p:nvPr>
            <p:ph type="sldNum" sz="quarter" idx="4"/>
          </p:nvPr>
        </p:nvSpPr>
        <p:spPr>
          <a:xfrm>
            <a:off x="1524" y="6492875"/>
            <a:ext cx="2743200" cy="365125"/>
          </a:xfrm>
          <a:prstGeom prst="rect">
            <a:avLst/>
          </a:prstGeom>
        </p:spPr>
        <p:txBody>
          <a:bodyPr vert="horz" lIns="182880" tIns="45720" rIns="91440" bIns="91440" rtlCol="0" anchor="ctr"/>
          <a:lstStyle>
            <a:lvl1pPr algn="l">
              <a:defRPr sz="900">
                <a:solidFill>
                  <a:schemeClr val="tx1"/>
                </a:solidFill>
                <a:latin typeface="+mn-lt"/>
              </a:defRPr>
            </a:lvl1pPr>
          </a:lstStyle>
          <a:p>
            <a:fld id="{07C0D46D-3AFC-C64C-B0AB-A534721781C9}" type="slidenum">
              <a:rPr lang="en-US" smtClean="0"/>
              <a:pPr/>
              <a:t>‹#›</a:t>
            </a:fld>
            <a:endParaRPr lang="en-US" dirty="0"/>
          </a:p>
        </p:txBody>
      </p:sp>
    </p:spTree>
    <p:extLst>
      <p:ext uri="{BB962C8B-B14F-4D97-AF65-F5344CB8AC3E}">
        <p14:creationId xmlns:p14="http://schemas.microsoft.com/office/powerpoint/2010/main" val="2090090926"/>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9" r:id="rId3"/>
    <p:sldLayoutId id="2147483658" r:id="rId4"/>
    <p:sldLayoutId id="2147483670" r:id="rId5"/>
    <p:sldLayoutId id="2147483650" r:id="rId6"/>
    <p:sldLayoutId id="2147483653" r:id="rId7"/>
    <p:sldLayoutId id="2147483672" r:id="rId8"/>
    <p:sldLayoutId id="2147483660" r:id="rId9"/>
    <p:sldLayoutId id="2147483664" r:id="rId10"/>
    <p:sldLayoutId id="2147483654" r:id="rId11"/>
    <p:sldLayoutId id="2147483656" r:id="rId12"/>
    <p:sldLayoutId id="2147483657" r:id="rId13"/>
    <p:sldLayoutId id="2147483666" r:id="rId14"/>
    <p:sldLayoutId id="2147483661" r:id="rId15"/>
    <p:sldLayoutId id="2147483662" r:id="rId16"/>
    <p:sldLayoutId id="2147483665" r:id="rId17"/>
  </p:sldLayoutIdLst>
  <p:hf hdr="0" ftr="0" dt="0"/>
  <p:txStyles>
    <p:titleStyle>
      <a:lvl1pPr algn="l" defTabSz="914400" rtl="0" eaLnBrk="1" latinLnBrk="0" hangingPunct="1">
        <a:lnSpc>
          <a:spcPts val="3000"/>
        </a:lnSpc>
        <a:spcBef>
          <a:spcPct val="0"/>
        </a:spcBef>
        <a:buNone/>
        <a:defRPr sz="2800" b="1" kern="1200" cap="all" spc="150" baseline="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jp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70A5ACF3-6407-134B-BB93-5DE7F18A142E}"/>
              </a:ext>
            </a:extLst>
          </p:cNvPr>
          <p:cNvPicPr>
            <a:picLocks noChangeAspect="1"/>
          </p:cNvPicPr>
          <p:nvPr/>
        </p:nvPicPr>
        <p:blipFill rotWithShape="1">
          <a:blip r:embed="rId3"/>
          <a:srcRect t="26490" b="5430"/>
          <a:stretch/>
        </p:blipFill>
        <p:spPr>
          <a:xfrm>
            <a:off x="4172989" y="-232"/>
            <a:ext cx="3900942" cy="4721444"/>
          </a:xfrm>
          <a:prstGeom prst="rect">
            <a:avLst/>
          </a:prstGeom>
        </p:spPr>
      </p:pic>
      <p:sp>
        <p:nvSpPr>
          <p:cNvPr id="4" name="Title 3">
            <a:extLst>
              <a:ext uri="{FF2B5EF4-FFF2-40B4-BE49-F238E27FC236}">
                <a16:creationId xmlns:a16="http://schemas.microsoft.com/office/drawing/2014/main" id="{8F9348F5-0F12-C74A-9969-89EE85FA9D76}"/>
              </a:ext>
            </a:extLst>
          </p:cNvPr>
          <p:cNvSpPr>
            <a:spLocks noGrp="1"/>
          </p:cNvSpPr>
          <p:nvPr>
            <p:ph type="ctrTitle"/>
          </p:nvPr>
        </p:nvSpPr>
        <p:spPr>
          <a:xfrm>
            <a:off x="906604" y="3076428"/>
            <a:ext cx="10378790" cy="783847"/>
          </a:xfrm>
        </p:spPr>
        <p:txBody>
          <a:bodyPr/>
          <a:lstStyle/>
          <a:p>
            <a:r>
              <a:rPr lang="en-US" dirty="0"/>
              <a:t>Nightwing</a:t>
            </a:r>
          </a:p>
        </p:txBody>
      </p:sp>
      <p:sp>
        <p:nvSpPr>
          <p:cNvPr id="5" name="Subtitle 4">
            <a:extLst>
              <a:ext uri="{FF2B5EF4-FFF2-40B4-BE49-F238E27FC236}">
                <a16:creationId xmlns:a16="http://schemas.microsoft.com/office/drawing/2014/main" id="{8A8F6FC2-FED9-6644-AEC6-D0EF482BACE6}"/>
              </a:ext>
            </a:extLst>
          </p:cNvPr>
          <p:cNvSpPr>
            <a:spLocks noGrp="1"/>
          </p:cNvSpPr>
          <p:nvPr>
            <p:ph type="subTitle" idx="1"/>
          </p:nvPr>
        </p:nvSpPr>
        <p:spPr>
          <a:xfrm>
            <a:off x="3145095" y="3860275"/>
            <a:ext cx="5901808" cy="576656"/>
          </a:xfrm>
        </p:spPr>
        <p:txBody>
          <a:bodyPr/>
          <a:lstStyle/>
          <a:p>
            <a:r>
              <a:rPr lang="en-US" dirty="0"/>
              <a:t>Wasif Siddique  	   Tech intern</a:t>
            </a:r>
          </a:p>
        </p:txBody>
      </p:sp>
      <p:sp>
        <p:nvSpPr>
          <p:cNvPr id="6" name="Text Placeholder 5">
            <a:extLst>
              <a:ext uri="{FF2B5EF4-FFF2-40B4-BE49-F238E27FC236}">
                <a16:creationId xmlns:a16="http://schemas.microsoft.com/office/drawing/2014/main" id="{06190D74-ADB2-D847-AE84-E8BBA56E6D8C}"/>
              </a:ext>
            </a:extLst>
          </p:cNvPr>
          <p:cNvSpPr>
            <a:spLocks noGrp="1"/>
          </p:cNvSpPr>
          <p:nvPr>
            <p:ph type="body" sz="quarter" idx="10"/>
          </p:nvPr>
        </p:nvSpPr>
        <p:spPr>
          <a:xfrm>
            <a:off x="4524893" y="4552702"/>
            <a:ext cx="3142211" cy="182840"/>
          </a:xfrm>
        </p:spPr>
        <p:txBody>
          <a:bodyPr/>
          <a:lstStyle/>
          <a:p>
            <a:r>
              <a:rPr lang="en-US" dirty="0"/>
              <a:t>Monday, August 12</a:t>
            </a:r>
            <a:r>
              <a:rPr lang="en-US" baseline="30000" dirty="0"/>
              <a:t>th</a:t>
            </a:r>
            <a:r>
              <a:rPr lang="en-US" dirty="0"/>
              <a:t> 2019</a:t>
            </a:r>
          </a:p>
        </p:txBody>
      </p:sp>
    </p:spTree>
    <p:extLst>
      <p:ext uri="{BB962C8B-B14F-4D97-AF65-F5344CB8AC3E}">
        <p14:creationId xmlns:p14="http://schemas.microsoft.com/office/powerpoint/2010/main" val="2693166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D4-2BA6-F249-B850-C0C54BD21B8B}"/>
              </a:ext>
            </a:extLst>
          </p:cNvPr>
          <p:cNvSpPr>
            <a:spLocks noGrp="1"/>
          </p:cNvSpPr>
          <p:nvPr>
            <p:ph type="title"/>
          </p:nvPr>
        </p:nvSpPr>
        <p:spPr/>
        <p:txBody>
          <a:bodyPr/>
          <a:lstStyle/>
          <a:p>
            <a:r>
              <a:rPr lang="en-US" spc="300" dirty="0"/>
              <a:t>Key challenges And Lessons</a:t>
            </a:r>
          </a:p>
        </p:txBody>
      </p:sp>
      <p:sp>
        <p:nvSpPr>
          <p:cNvPr id="3" name="Content Placeholder 2">
            <a:extLst>
              <a:ext uri="{FF2B5EF4-FFF2-40B4-BE49-F238E27FC236}">
                <a16:creationId xmlns:a16="http://schemas.microsoft.com/office/drawing/2014/main" id="{7CB228E1-BC2D-4A4E-9BC7-C085C0DD0D4E}"/>
              </a:ext>
            </a:extLst>
          </p:cNvPr>
          <p:cNvSpPr>
            <a:spLocks noGrp="1"/>
          </p:cNvSpPr>
          <p:nvPr>
            <p:ph idx="1"/>
          </p:nvPr>
        </p:nvSpPr>
        <p:spPr>
          <a:xfrm>
            <a:off x="838200" y="1441938"/>
            <a:ext cx="7543800" cy="5111262"/>
          </a:xfrm>
        </p:spPr>
        <p:txBody>
          <a:bodyPr>
            <a:normAutofit/>
          </a:bodyPr>
          <a:lstStyle/>
          <a:p>
            <a:pPr>
              <a:lnSpc>
                <a:spcPct val="150000"/>
              </a:lnSpc>
            </a:pPr>
            <a:r>
              <a:rPr lang="en-US" sz="2000" dirty="0"/>
              <a:t>Challenges:</a:t>
            </a:r>
          </a:p>
          <a:p>
            <a:pPr lvl="1">
              <a:lnSpc>
                <a:spcPct val="150000"/>
              </a:lnSpc>
            </a:pPr>
            <a:r>
              <a:rPr lang="en-US" sz="1800" dirty="0"/>
              <a:t>Learning how to work with MIB (management information base) network objects and SNMP (Simple Network Management Protocol)</a:t>
            </a:r>
          </a:p>
          <a:p>
            <a:pPr lvl="1">
              <a:lnSpc>
                <a:spcPct val="150000"/>
              </a:lnSpc>
            </a:pPr>
            <a:r>
              <a:rPr lang="en-US" sz="1800" dirty="0"/>
              <a:t>Name of the game: Design Iteration</a:t>
            </a:r>
            <a:endParaRPr lang="en-US" sz="2000" dirty="0"/>
          </a:p>
          <a:p>
            <a:pPr>
              <a:lnSpc>
                <a:spcPct val="150000"/>
              </a:lnSpc>
            </a:pPr>
            <a:r>
              <a:rPr lang="en-US" sz="2000" dirty="0"/>
              <a:t>Lessons learned</a:t>
            </a:r>
          </a:p>
          <a:p>
            <a:pPr lvl="1">
              <a:lnSpc>
                <a:spcPct val="150000"/>
              </a:lnSpc>
            </a:pPr>
            <a:r>
              <a:rPr lang="en-US" sz="1600" dirty="0"/>
              <a:t>Datadog only takes metric values in the form of gauge, counter, floats. We expected it to ingest string values like Grafana did for Heimdall.</a:t>
            </a:r>
          </a:p>
          <a:p>
            <a:pPr lvl="1">
              <a:lnSpc>
                <a:spcPct val="150000"/>
              </a:lnSpc>
            </a:pPr>
            <a:r>
              <a:rPr lang="en-US" sz="1600" dirty="0"/>
              <a:t>Picking up Golang, how to dashboard on Datadog.</a:t>
            </a:r>
          </a:p>
          <a:p>
            <a:pPr lvl="1">
              <a:lnSpc>
                <a:spcPct val="150000"/>
              </a:lnSpc>
            </a:pPr>
            <a:endParaRPr lang="en-US" sz="1600" dirty="0"/>
          </a:p>
          <a:p>
            <a:pPr>
              <a:lnSpc>
                <a:spcPct val="150000"/>
              </a:lnSpc>
            </a:pPr>
            <a:endParaRPr lang="en-US" sz="2000" dirty="0"/>
          </a:p>
          <a:p>
            <a:pPr>
              <a:lnSpc>
                <a:spcPct val="150000"/>
              </a:lnSpc>
            </a:pPr>
            <a:endParaRPr lang="en-US" sz="2000" dirty="0"/>
          </a:p>
          <a:p>
            <a:pPr>
              <a:lnSpc>
                <a:spcPct val="150000"/>
              </a:lnSpc>
            </a:pPr>
            <a:endParaRPr lang="en-US" sz="2000" dirty="0"/>
          </a:p>
        </p:txBody>
      </p:sp>
      <p:sp>
        <p:nvSpPr>
          <p:cNvPr id="4" name="Slide Number Placeholder 3">
            <a:extLst>
              <a:ext uri="{FF2B5EF4-FFF2-40B4-BE49-F238E27FC236}">
                <a16:creationId xmlns:a16="http://schemas.microsoft.com/office/drawing/2014/main" id="{B24DDF00-F234-3A4B-A1A9-A38744F21AE1}"/>
              </a:ext>
            </a:extLst>
          </p:cNvPr>
          <p:cNvSpPr>
            <a:spLocks noGrp="1"/>
          </p:cNvSpPr>
          <p:nvPr>
            <p:ph type="sldNum" sz="quarter" idx="4"/>
          </p:nvPr>
        </p:nvSpPr>
        <p:spPr/>
        <p:txBody>
          <a:bodyPr/>
          <a:lstStyle/>
          <a:p>
            <a:fld id="{07C0D46D-3AFC-C64C-B0AB-A534721781C9}" type="slidenum">
              <a:rPr lang="en-US" smtClean="0"/>
              <a:pPr/>
              <a:t>10</a:t>
            </a:fld>
            <a:endParaRPr lang="en-US" dirty="0"/>
          </a:p>
        </p:txBody>
      </p:sp>
      <p:pic>
        <p:nvPicPr>
          <p:cNvPr id="5" name="Picture Placeholder 6">
            <a:extLst>
              <a:ext uri="{FF2B5EF4-FFF2-40B4-BE49-F238E27FC236}">
                <a16:creationId xmlns:a16="http://schemas.microsoft.com/office/drawing/2014/main" id="{8501F95C-F0AB-7240-9E33-E3D0FE03DE6F}"/>
              </a:ext>
            </a:extLst>
          </p:cNvPr>
          <p:cNvPicPr>
            <a:picLocks noChangeAspect="1"/>
          </p:cNvPicPr>
          <p:nvPr/>
        </p:nvPicPr>
        <p:blipFill rotWithShape="1">
          <a:blip r:embed="rId3"/>
          <a:srcRect t="26490" r="5391" b="34092"/>
          <a:stretch/>
        </p:blipFill>
        <p:spPr>
          <a:xfrm>
            <a:off x="10685103" y="0"/>
            <a:ext cx="1337393" cy="990600"/>
          </a:xfrm>
          <a:prstGeom prst="rect">
            <a:avLst/>
          </a:prstGeom>
        </p:spPr>
      </p:pic>
      <p:pic>
        <p:nvPicPr>
          <p:cNvPr id="6" name="Picture 5">
            <a:extLst>
              <a:ext uri="{FF2B5EF4-FFF2-40B4-BE49-F238E27FC236}">
                <a16:creationId xmlns:a16="http://schemas.microsoft.com/office/drawing/2014/main" id="{4F0E74D8-B0D4-1C4A-9164-18AEEEB206A0}"/>
              </a:ext>
            </a:extLst>
          </p:cNvPr>
          <p:cNvPicPr>
            <a:picLocks noChangeAspect="1"/>
          </p:cNvPicPr>
          <p:nvPr/>
        </p:nvPicPr>
        <p:blipFill>
          <a:blip r:embed="rId4"/>
          <a:stretch>
            <a:fillRect/>
          </a:stretch>
        </p:blipFill>
        <p:spPr>
          <a:xfrm>
            <a:off x="9677400" y="1441938"/>
            <a:ext cx="1536700" cy="1314908"/>
          </a:xfrm>
          <a:prstGeom prst="rect">
            <a:avLst/>
          </a:prstGeom>
        </p:spPr>
      </p:pic>
    </p:spTree>
    <p:extLst>
      <p:ext uri="{BB962C8B-B14F-4D97-AF65-F5344CB8AC3E}">
        <p14:creationId xmlns:p14="http://schemas.microsoft.com/office/powerpoint/2010/main" val="477049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00897E2-E81C-A242-AC59-6F3B18542C16}"/>
              </a:ext>
            </a:extLst>
          </p:cNvPr>
          <p:cNvPicPr>
            <a:picLocks noChangeAspect="1"/>
          </p:cNvPicPr>
          <p:nvPr/>
        </p:nvPicPr>
        <p:blipFill rotWithShape="1">
          <a:blip r:embed="rId3">
            <a:alphaModFix amt="35000"/>
            <a:extLst/>
          </a:blip>
          <a:srcRect t="2454" b="3404"/>
          <a:stretch/>
        </p:blipFill>
        <p:spPr>
          <a:xfrm>
            <a:off x="-8569" y="0"/>
            <a:ext cx="12191980" cy="6857999"/>
          </a:xfrm>
          <a:prstGeom prst="rect">
            <a:avLst/>
          </a:prstGeom>
        </p:spPr>
      </p:pic>
      <p:sp>
        <p:nvSpPr>
          <p:cNvPr id="2" name="Title 1">
            <a:extLst>
              <a:ext uri="{FF2B5EF4-FFF2-40B4-BE49-F238E27FC236}">
                <a16:creationId xmlns:a16="http://schemas.microsoft.com/office/drawing/2014/main" id="{06E34442-6E7C-1047-BDB6-A8519AD071DA}"/>
              </a:ext>
            </a:extLst>
          </p:cNvPr>
          <p:cNvSpPr>
            <a:spLocks noGrp="1"/>
          </p:cNvSpPr>
          <p:nvPr>
            <p:ph type="title"/>
          </p:nvPr>
        </p:nvSpPr>
        <p:spPr>
          <a:xfrm>
            <a:off x="813882" y="492802"/>
            <a:ext cx="3678575" cy="4726276"/>
          </a:xfrm>
        </p:spPr>
        <p:txBody>
          <a:bodyPr>
            <a:normAutofit/>
          </a:bodyPr>
          <a:lstStyle/>
          <a:p>
            <a:pPr algn="r"/>
            <a:r>
              <a:rPr lang="en-US" dirty="0">
                <a:solidFill>
                  <a:srgbClr val="FFFFFF"/>
                </a:solidFill>
              </a:rPr>
              <a:t>Special Thanks</a:t>
            </a:r>
          </a:p>
        </p:txBody>
      </p:sp>
      <p:cxnSp>
        <p:nvCxnSpPr>
          <p:cNvPr id="13" name="Straight Connector 1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2C6AC6F-1758-DE45-B2AE-E9494A623849}"/>
              </a:ext>
            </a:extLst>
          </p:cNvPr>
          <p:cNvSpPr>
            <a:spLocks noGrp="1"/>
          </p:cNvSpPr>
          <p:nvPr>
            <p:ph idx="1"/>
          </p:nvPr>
        </p:nvSpPr>
        <p:spPr>
          <a:xfrm>
            <a:off x="5609114" y="838200"/>
            <a:ext cx="5744685" cy="4726276"/>
          </a:xfrm>
        </p:spPr>
        <p:txBody>
          <a:bodyPr anchor="ctr">
            <a:normAutofit/>
          </a:bodyPr>
          <a:lstStyle/>
          <a:p>
            <a:pPr marL="0" indent="0">
              <a:buNone/>
            </a:pPr>
            <a:r>
              <a:rPr lang="en-US" sz="2000" dirty="0">
                <a:solidFill>
                  <a:srgbClr val="FFFFFF"/>
                </a:solidFill>
              </a:rPr>
              <a:t>Mentor: Jacob Ingram</a:t>
            </a:r>
          </a:p>
          <a:p>
            <a:pPr marL="0" indent="0">
              <a:buNone/>
            </a:pPr>
            <a:r>
              <a:rPr lang="en-US" sz="2000" dirty="0">
                <a:solidFill>
                  <a:srgbClr val="FFFFFF"/>
                </a:solidFill>
              </a:rPr>
              <a:t>Manager: Will Moss</a:t>
            </a:r>
          </a:p>
          <a:p>
            <a:pPr marL="0" indent="0">
              <a:buNone/>
            </a:pPr>
            <a:r>
              <a:rPr lang="en-US" sz="2000" dirty="0">
                <a:solidFill>
                  <a:srgbClr val="FFFFFF"/>
                </a:solidFill>
              </a:rPr>
              <a:t>The PCM team</a:t>
            </a:r>
          </a:p>
          <a:p>
            <a:pPr marL="0" indent="0">
              <a:buNone/>
            </a:pPr>
            <a:endParaRPr lang="en-US" sz="2000" dirty="0">
              <a:solidFill>
                <a:srgbClr val="FFFFFF"/>
              </a:solidFill>
            </a:endParaRPr>
          </a:p>
          <a:p>
            <a:pPr marL="0" indent="0">
              <a:buNone/>
            </a:pPr>
            <a:endParaRPr lang="en-US" sz="2000" dirty="0">
              <a:solidFill>
                <a:srgbClr val="FFFFFF"/>
              </a:solidFill>
            </a:endParaRPr>
          </a:p>
        </p:txBody>
      </p:sp>
      <p:sp>
        <p:nvSpPr>
          <p:cNvPr id="4" name="Slide Number Placeholder 3">
            <a:extLst>
              <a:ext uri="{FF2B5EF4-FFF2-40B4-BE49-F238E27FC236}">
                <a16:creationId xmlns:a16="http://schemas.microsoft.com/office/drawing/2014/main" id="{E79DBE37-25D5-9E44-93B1-84519505B03D}"/>
              </a:ext>
            </a:extLst>
          </p:cNvPr>
          <p:cNvSpPr>
            <a:spLocks noGrp="1"/>
          </p:cNvSpPr>
          <p:nvPr>
            <p:ph type="sldNum" sz="quarter" idx="4"/>
          </p:nvPr>
        </p:nvSpPr>
        <p:spPr>
          <a:xfrm flipV="1">
            <a:off x="10903526" y="6721475"/>
            <a:ext cx="450273" cy="517525"/>
          </a:xfrm>
        </p:spPr>
        <p:txBody>
          <a:bodyPr>
            <a:normAutofit/>
          </a:bodyPr>
          <a:lstStyle/>
          <a:p>
            <a:pPr>
              <a:spcAft>
                <a:spcPts val="600"/>
              </a:spcAft>
            </a:pPr>
            <a:endParaRPr lang="en-US" dirty="0">
              <a:solidFill>
                <a:srgbClr val="FFFFFF"/>
              </a:solidFill>
            </a:endParaRPr>
          </a:p>
        </p:txBody>
      </p:sp>
      <p:pic>
        <p:nvPicPr>
          <p:cNvPr id="5" name="Picture Placeholder 6">
            <a:extLst>
              <a:ext uri="{FF2B5EF4-FFF2-40B4-BE49-F238E27FC236}">
                <a16:creationId xmlns:a16="http://schemas.microsoft.com/office/drawing/2014/main" id="{DE067F84-B038-AB47-A13A-BE6D55F56C6F}"/>
              </a:ext>
            </a:extLst>
          </p:cNvPr>
          <p:cNvPicPr>
            <a:picLocks noChangeAspect="1"/>
          </p:cNvPicPr>
          <p:nvPr/>
        </p:nvPicPr>
        <p:blipFill rotWithShape="1">
          <a:blip r:embed="rId4"/>
          <a:srcRect t="26490" r="5391" b="34092"/>
          <a:stretch/>
        </p:blipFill>
        <p:spPr>
          <a:xfrm>
            <a:off x="10685103" y="0"/>
            <a:ext cx="1337393" cy="990600"/>
          </a:xfrm>
          <a:prstGeom prst="rect">
            <a:avLst/>
          </a:prstGeom>
        </p:spPr>
      </p:pic>
    </p:spTree>
    <p:extLst>
      <p:ext uri="{BB962C8B-B14F-4D97-AF65-F5344CB8AC3E}">
        <p14:creationId xmlns:p14="http://schemas.microsoft.com/office/powerpoint/2010/main" val="68124732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8390E3-B732-7F47-BD0B-E44404323E9C}"/>
              </a:ext>
            </a:extLst>
          </p:cNvPr>
          <p:cNvSpPr>
            <a:spLocks noGrp="1"/>
          </p:cNvSpPr>
          <p:nvPr>
            <p:ph type="ctrTitle"/>
          </p:nvPr>
        </p:nvSpPr>
        <p:spPr/>
        <p:txBody>
          <a:bodyPr/>
          <a:lstStyle/>
          <a:p>
            <a:r>
              <a:rPr lang="en-US" b="0" dirty="0"/>
              <a:t>Q &amp; A </a:t>
            </a:r>
          </a:p>
        </p:txBody>
      </p:sp>
      <p:pic>
        <p:nvPicPr>
          <p:cNvPr id="11" name="Picture Placeholder 10" descr="A person standing in a room&#13;&#10;&#13;&#10;Description automatically generated">
            <a:extLst>
              <a:ext uri="{FF2B5EF4-FFF2-40B4-BE49-F238E27FC236}">
                <a16:creationId xmlns:a16="http://schemas.microsoft.com/office/drawing/2014/main" id="{B7DB7311-B464-1B4E-BE2F-431C4B1F209B}"/>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0" y="0"/>
            <a:ext cx="6084888" cy="6860718"/>
          </a:xfrm>
        </p:spPr>
      </p:pic>
    </p:spTree>
    <p:extLst>
      <p:ext uri="{BB962C8B-B14F-4D97-AF65-F5344CB8AC3E}">
        <p14:creationId xmlns:p14="http://schemas.microsoft.com/office/powerpoint/2010/main" val="2122914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6">
            <a:extLst>
              <a:ext uri="{FF2B5EF4-FFF2-40B4-BE49-F238E27FC236}">
                <a16:creationId xmlns:a16="http://schemas.microsoft.com/office/drawing/2014/main" id="{4D308D22-96C1-0344-BFB1-10D54D9FC55D}"/>
              </a:ext>
            </a:extLst>
          </p:cNvPr>
          <p:cNvPicPr>
            <a:picLocks noChangeAspect="1"/>
          </p:cNvPicPr>
          <p:nvPr/>
        </p:nvPicPr>
        <p:blipFill rotWithShape="1">
          <a:blip r:embed="rId3"/>
          <a:srcRect t="26490" r="5391" b="34092"/>
          <a:stretch/>
        </p:blipFill>
        <p:spPr>
          <a:xfrm>
            <a:off x="3886198" y="0"/>
            <a:ext cx="4080763" cy="3022600"/>
          </a:xfrm>
          <a:prstGeom prst="rect">
            <a:avLst/>
          </a:prstGeom>
        </p:spPr>
      </p:pic>
      <p:sp>
        <p:nvSpPr>
          <p:cNvPr id="3" name="Title 2">
            <a:extLst>
              <a:ext uri="{FF2B5EF4-FFF2-40B4-BE49-F238E27FC236}">
                <a16:creationId xmlns:a16="http://schemas.microsoft.com/office/drawing/2014/main" id="{453DB90F-8C1A-8A44-89F8-34D0560CCFCD}"/>
              </a:ext>
            </a:extLst>
          </p:cNvPr>
          <p:cNvSpPr>
            <a:spLocks noGrp="1"/>
          </p:cNvSpPr>
          <p:nvPr>
            <p:ph type="ctrTitle"/>
          </p:nvPr>
        </p:nvSpPr>
        <p:spPr>
          <a:xfrm>
            <a:off x="2248915" y="3022600"/>
            <a:ext cx="7355331" cy="1447800"/>
          </a:xfrm>
        </p:spPr>
        <p:txBody>
          <a:bodyPr/>
          <a:lstStyle/>
          <a:p>
            <a:r>
              <a:rPr lang="en-US" dirty="0"/>
              <a:t>Thank you</a:t>
            </a:r>
          </a:p>
        </p:txBody>
      </p:sp>
    </p:spTree>
    <p:extLst>
      <p:ext uri="{BB962C8B-B14F-4D97-AF65-F5344CB8AC3E}">
        <p14:creationId xmlns:p14="http://schemas.microsoft.com/office/powerpoint/2010/main" val="3458334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B3ECF-19B4-DA47-8737-4AB211AADF49}"/>
              </a:ext>
            </a:extLst>
          </p:cNvPr>
          <p:cNvSpPr>
            <a:spLocks noGrp="1"/>
          </p:cNvSpPr>
          <p:nvPr>
            <p:ph type="ctrTitle"/>
          </p:nvPr>
        </p:nvSpPr>
        <p:spPr/>
        <p:txBody>
          <a:bodyPr/>
          <a:lstStyle/>
          <a:p>
            <a:r>
              <a:rPr lang="en-US" dirty="0"/>
              <a:t>The team</a:t>
            </a:r>
          </a:p>
        </p:txBody>
      </p:sp>
      <p:sp>
        <p:nvSpPr>
          <p:cNvPr id="3" name="Subtitle 2">
            <a:extLst>
              <a:ext uri="{FF2B5EF4-FFF2-40B4-BE49-F238E27FC236}">
                <a16:creationId xmlns:a16="http://schemas.microsoft.com/office/drawing/2014/main" id="{C10AB4C5-E63B-FF41-B817-02C885A8DA3F}"/>
              </a:ext>
            </a:extLst>
          </p:cNvPr>
          <p:cNvSpPr>
            <a:spLocks noGrp="1"/>
          </p:cNvSpPr>
          <p:nvPr>
            <p:ph type="subTitle" idx="1"/>
          </p:nvPr>
        </p:nvSpPr>
        <p:spPr/>
        <p:txBody>
          <a:bodyPr/>
          <a:lstStyle/>
          <a:p>
            <a:r>
              <a:rPr lang="en-US" dirty="0"/>
              <a:t>Provisioning Configuration Management</a:t>
            </a:r>
          </a:p>
        </p:txBody>
      </p:sp>
      <p:pic>
        <p:nvPicPr>
          <p:cNvPr id="8" name="Picture Placeholder 7">
            <a:extLst>
              <a:ext uri="{FF2B5EF4-FFF2-40B4-BE49-F238E27FC236}">
                <a16:creationId xmlns:a16="http://schemas.microsoft.com/office/drawing/2014/main" id="{B5E43AE9-651E-F047-957E-28601F72B744}"/>
              </a:ext>
            </a:extLst>
          </p:cNvPr>
          <p:cNvPicPr>
            <a:picLocks noGrp="1" noChangeAspect="1"/>
          </p:cNvPicPr>
          <p:nvPr>
            <p:ph type="pic" sz="quarter" idx="10"/>
          </p:nvPr>
        </p:nvPicPr>
        <p:blipFill rotWithShape="1">
          <a:blip r:embed="rId3"/>
          <a:srcRect l="-1277" t="24180" r="1277" b="7668"/>
          <a:stretch/>
        </p:blipFill>
        <p:spPr>
          <a:xfrm>
            <a:off x="5994520" y="0"/>
            <a:ext cx="6325071" cy="6858000"/>
          </a:xfrm>
        </p:spPr>
      </p:pic>
    </p:spTree>
    <p:extLst>
      <p:ext uri="{BB962C8B-B14F-4D97-AF65-F5344CB8AC3E}">
        <p14:creationId xmlns:p14="http://schemas.microsoft.com/office/powerpoint/2010/main" val="62121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D4-2BA6-F249-B850-C0C54BD21B8B}"/>
              </a:ext>
            </a:extLst>
          </p:cNvPr>
          <p:cNvSpPr>
            <a:spLocks noGrp="1"/>
          </p:cNvSpPr>
          <p:nvPr>
            <p:ph type="title"/>
          </p:nvPr>
        </p:nvSpPr>
        <p:spPr>
          <a:xfrm>
            <a:off x="838200" y="1"/>
            <a:ext cx="10515600" cy="1055076"/>
          </a:xfrm>
        </p:spPr>
        <p:txBody>
          <a:bodyPr/>
          <a:lstStyle/>
          <a:p>
            <a:r>
              <a:rPr lang="en-US" spc="300" dirty="0"/>
              <a:t>Problem statement</a:t>
            </a:r>
          </a:p>
        </p:txBody>
      </p:sp>
      <p:sp>
        <p:nvSpPr>
          <p:cNvPr id="3" name="Content Placeholder 2">
            <a:extLst>
              <a:ext uri="{FF2B5EF4-FFF2-40B4-BE49-F238E27FC236}">
                <a16:creationId xmlns:a16="http://schemas.microsoft.com/office/drawing/2014/main" id="{7CB228E1-BC2D-4A4E-9BC7-C085C0DD0D4E}"/>
              </a:ext>
            </a:extLst>
          </p:cNvPr>
          <p:cNvSpPr>
            <a:spLocks noGrp="1"/>
          </p:cNvSpPr>
          <p:nvPr>
            <p:ph idx="1"/>
          </p:nvPr>
        </p:nvSpPr>
        <p:spPr>
          <a:xfrm>
            <a:off x="838201" y="1441938"/>
            <a:ext cx="5811982" cy="2057720"/>
          </a:xfrm>
        </p:spPr>
        <p:txBody>
          <a:bodyPr>
            <a:normAutofit/>
          </a:bodyPr>
          <a:lstStyle/>
          <a:p>
            <a:pPr marL="0" indent="0">
              <a:lnSpc>
                <a:spcPct val="150000"/>
              </a:lnSpc>
              <a:buNone/>
            </a:pPr>
            <a:r>
              <a:rPr lang="en-US" sz="1800" dirty="0"/>
              <a:t>Big IP monitoring</a:t>
            </a:r>
          </a:p>
          <a:p>
            <a:pPr>
              <a:lnSpc>
                <a:spcPct val="150000"/>
              </a:lnSpc>
            </a:pPr>
            <a:r>
              <a:rPr lang="en-US" sz="1400" dirty="0">
                <a:solidFill>
                  <a:srgbClr val="343434"/>
                </a:solidFill>
                <a:latin typeface="Proxima"/>
              </a:rPr>
              <a:t>F5’s BIG-IP Local Traffic Manager (LTM) devices provide high availability load balancing.</a:t>
            </a:r>
          </a:p>
          <a:p>
            <a:pPr>
              <a:lnSpc>
                <a:spcPct val="150000"/>
              </a:lnSpc>
            </a:pPr>
            <a:r>
              <a:rPr lang="en-US" sz="1400" dirty="0">
                <a:solidFill>
                  <a:srgbClr val="343434"/>
                </a:solidFill>
                <a:latin typeface="Proxima"/>
              </a:rPr>
              <a:t>BIG-IP monitoring is important to visualize device statistics (</a:t>
            </a:r>
            <a:r>
              <a:rPr lang="en-US" sz="1400" dirty="0" err="1">
                <a:solidFill>
                  <a:srgbClr val="343434"/>
                </a:solidFill>
                <a:latin typeface="Proxima"/>
              </a:rPr>
              <a:t>e.g</a:t>
            </a:r>
            <a:r>
              <a:rPr lang="en-US" sz="1400" dirty="0">
                <a:solidFill>
                  <a:srgbClr val="343434"/>
                </a:solidFill>
                <a:latin typeface="Proxima"/>
              </a:rPr>
              <a:t> CPU, memory </a:t>
            </a:r>
            <a:r>
              <a:rPr lang="en-US" sz="1400" dirty="0" err="1">
                <a:solidFill>
                  <a:srgbClr val="343434"/>
                </a:solidFill>
                <a:latin typeface="Proxima"/>
              </a:rPr>
              <a:t>util</a:t>
            </a:r>
            <a:r>
              <a:rPr lang="en-US" sz="1400" dirty="0">
                <a:solidFill>
                  <a:srgbClr val="343434"/>
                </a:solidFill>
                <a:latin typeface="Proxima"/>
              </a:rPr>
              <a:t> graphs) </a:t>
            </a:r>
          </a:p>
          <a:p>
            <a:pPr marL="0" indent="0">
              <a:lnSpc>
                <a:spcPct val="150000"/>
              </a:lnSpc>
              <a:buNone/>
            </a:pPr>
            <a:endParaRPr lang="en-US" sz="1400" dirty="0">
              <a:solidFill>
                <a:srgbClr val="343434"/>
              </a:solidFill>
              <a:latin typeface="Proxima"/>
            </a:endParaRPr>
          </a:p>
          <a:p>
            <a:pPr>
              <a:lnSpc>
                <a:spcPct val="150000"/>
              </a:lnSpc>
            </a:pPr>
            <a:endParaRPr lang="en-US" sz="2000" dirty="0"/>
          </a:p>
        </p:txBody>
      </p:sp>
      <p:sp>
        <p:nvSpPr>
          <p:cNvPr id="4" name="Slide Number Placeholder 3">
            <a:extLst>
              <a:ext uri="{FF2B5EF4-FFF2-40B4-BE49-F238E27FC236}">
                <a16:creationId xmlns:a16="http://schemas.microsoft.com/office/drawing/2014/main" id="{B24DDF00-F234-3A4B-A1A9-A38744F21AE1}"/>
              </a:ext>
            </a:extLst>
          </p:cNvPr>
          <p:cNvSpPr>
            <a:spLocks noGrp="1"/>
          </p:cNvSpPr>
          <p:nvPr>
            <p:ph type="sldNum" sz="quarter" idx="4"/>
          </p:nvPr>
        </p:nvSpPr>
        <p:spPr>
          <a:xfrm>
            <a:off x="1524" y="6492875"/>
            <a:ext cx="2743200" cy="365125"/>
          </a:xfrm>
        </p:spPr>
        <p:txBody>
          <a:bodyPr/>
          <a:lstStyle/>
          <a:p>
            <a:fld id="{07C0D46D-3AFC-C64C-B0AB-A534721781C9}" type="slidenum">
              <a:rPr lang="en-US" smtClean="0"/>
              <a:pPr/>
              <a:t>3</a:t>
            </a:fld>
            <a:endParaRPr lang="en-US" dirty="0"/>
          </a:p>
        </p:txBody>
      </p:sp>
      <p:sp>
        <p:nvSpPr>
          <p:cNvPr id="6" name="TextBox 5">
            <a:extLst>
              <a:ext uri="{FF2B5EF4-FFF2-40B4-BE49-F238E27FC236}">
                <a16:creationId xmlns:a16="http://schemas.microsoft.com/office/drawing/2014/main" id="{AF13EE6C-749F-294D-BDFA-94478042ECEC}"/>
              </a:ext>
            </a:extLst>
          </p:cNvPr>
          <p:cNvSpPr txBox="1"/>
          <p:nvPr/>
        </p:nvSpPr>
        <p:spPr>
          <a:xfrm>
            <a:off x="838200" y="3665913"/>
            <a:ext cx="5803669" cy="1779974"/>
          </a:xfrm>
          <a:prstGeom prst="rect">
            <a:avLst/>
          </a:prstGeom>
          <a:noFill/>
        </p:spPr>
        <p:txBody>
          <a:bodyPr wrap="square" rtlCol="0">
            <a:spAutoFit/>
          </a:bodyPr>
          <a:lstStyle/>
          <a:p>
            <a:r>
              <a:rPr lang="en-US" dirty="0"/>
              <a:t>Heimdall</a:t>
            </a:r>
          </a:p>
          <a:p>
            <a:endParaRPr lang="en-US" dirty="0"/>
          </a:p>
          <a:p>
            <a:pPr>
              <a:buFont typeface="Arial" panose="020B0604020202020204" pitchFamily="34" charset="0"/>
              <a:buChar char="•"/>
            </a:pPr>
            <a:r>
              <a:rPr lang="en-US" sz="1400" dirty="0">
                <a:solidFill>
                  <a:srgbClr val="343434"/>
                </a:solidFill>
                <a:latin typeface="Proxima"/>
                <a:cs typeface="Arial" panose="020B0604020202020204" pitchFamily="34" charset="0"/>
              </a:rPr>
              <a:t>    Current monitoring solution. Utilizes </a:t>
            </a:r>
            <a:r>
              <a:rPr lang="en-US" sz="1400" dirty="0">
                <a:solidFill>
                  <a:srgbClr val="172B4D"/>
                </a:solidFill>
                <a:latin typeface="-apple-system"/>
              </a:rPr>
              <a:t>Prometheus (SNMP exporters,     </a:t>
            </a:r>
          </a:p>
          <a:p>
            <a:r>
              <a:rPr lang="en-US" sz="1400" dirty="0">
                <a:solidFill>
                  <a:srgbClr val="172B4D"/>
                </a:solidFill>
                <a:latin typeface="-apple-system"/>
              </a:rPr>
              <a:t>     Grafana, and </a:t>
            </a:r>
            <a:r>
              <a:rPr lang="en-US" sz="1400" dirty="0" err="1">
                <a:solidFill>
                  <a:srgbClr val="172B4D"/>
                </a:solidFill>
                <a:latin typeface="-apple-system"/>
              </a:rPr>
              <a:t>AlertManagers</a:t>
            </a:r>
            <a:r>
              <a:rPr lang="en-US" sz="1400" dirty="0">
                <a:solidFill>
                  <a:srgbClr val="172B4D"/>
                </a:solidFill>
                <a:latin typeface="-apple-system"/>
              </a:rPr>
              <a:t>)</a:t>
            </a:r>
            <a:endParaRPr lang="en-US" sz="1400" dirty="0">
              <a:solidFill>
                <a:srgbClr val="343434"/>
              </a:solidFill>
              <a:latin typeface="Proxima"/>
              <a:cs typeface="Arial" panose="020B0604020202020204" pitchFamily="34" charset="0"/>
            </a:endParaRPr>
          </a:p>
          <a:p>
            <a:pPr marL="228600" lvl="0" indent="-228600">
              <a:lnSpc>
                <a:spcPct val="150000"/>
              </a:lnSpc>
              <a:spcBef>
                <a:spcPts val="800"/>
              </a:spcBef>
              <a:buFont typeface="Arial" panose="020B0604020202020204" pitchFamily="34" charset="0"/>
              <a:buChar char="•"/>
            </a:pPr>
            <a:r>
              <a:rPr lang="en-US" sz="1400" dirty="0">
                <a:solidFill>
                  <a:srgbClr val="343434"/>
                </a:solidFill>
                <a:latin typeface="Proxima"/>
                <a:cs typeface="Arial" panose="020B0604020202020204" pitchFamily="34" charset="0"/>
              </a:rPr>
              <a:t>Carries a lot of tech debt, doesn’t utilize company standard Datadog.</a:t>
            </a:r>
          </a:p>
          <a:p>
            <a:endParaRPr lang="en-US" dirty="0"/>
          </a:p>
        </p:txBody>
      </p:sp>
      <p:sp>
        <p:nvSpPr>
          <p:cNvPr id="7" name="TextBox 6">
            <a:extLst>
              <a:ext uri="{FF2B5EF4-FFF2-40B4-BE49-F238E27FC236}">
                <a16:creationId xmlns:a16="http://schemas.microsoft.com/office/drawing/2014/main" id="{6763A186-8457-7D47-892E-C7DB398C96AD}"/>
              </a:ext>
            </a:extLst>
          </p:cNvPr>
          <p:cNvSpPr txBox="1"/>
          <p:nvPr/>
        </p:nvSpPr>
        <p:spPr>
          <a:xfrm>
            <a:off x="838200" y="5732290"/>
            <a:ext cx="9519458" cy="369332"/>
          </a:xfrm>
          <a:prstGeom prst="rect">
            <a:avLst/>
          </a:prstGeom>
          <a:noFill/>
        </p:spPr>
        <p:txBody>
          <a:bodyPr wrap="square" rtlCol="0">
            <a:spAutoFit/>
          </a:bodyPr>
          <a:lstStyle/>
          <a:p>
            <a:r>
              <a:rPr lang="en-US" dirty="0"/>
              <a:t>So how can we reduce this debt and implement a simpler solution for monitoring Big-IP?  </a:t>
            </a:r>
          </a:p>
        </p:txBody>
      </p:sp>
      <p:pic>
        <p:nvPicPr>
          <p:cNvPr id="8" name="Picture 7">
            <a:extLst>
              <a:ext uri="{FF2B5EF4-FFF2-40B4-BE49-F238E27FC236}">
                <a16:creationId xmlns:a16="http://schemas.microsoft.com/office/drawing/2014/main" id="{62D2610D-14F3-4B40-B55B-63BF2A485CE7}"/>
              </a:ext>
            </a:extLst>
          </p:cNvPr>
          <p:cNvPicPr>
            <a:picLocks noChangeAspect="1"/>
          </p:cNvPicPr>
          <p:nvPr/>
        </p:nvPicPr>
        <p:blipFill>
          <a:blip r:embed="rId3"/>
          <a:stretch>
            <a:fillRect/>
          </a:stretch>
        </p:blipFill>
        <p:spPr>
          <a:xfrm>
            <a:off x="8261811" y="1447890"/>
            <a:ext cx="1172095" cy="1062554"/>
          </a:xfrm>
          <a:prstGeom prst="rect">
            <a:avLst/>
          </a:prstGeom>
        </p:spPr>
      </p:pic>
      <p:pic>
        <p:nvPicPr>
          <p:cNvPr id="9" name="Picture 8">
            <a:extLst>
              <a:ext uri="{FF2B5EF4-FFF2-40B4-BE49-F238E27FC236}">
                <a16:creationId xmlns:a16="http://schemas.microsoft.com/office/drawing/2014/main" id="{D72A5399-CC7D-1242-BAFA-590701AC37A4}"/>
              </a:ext>
            </a:extLst>
          </p:cNvPr>
          <p:cNvPicPr>
            <a:picLocks noChangeAspect="1"/>
          </p:cNvPicPr>
          <p:nvPr/>
        </p:nvPicPr>
        <p:blipFill>
          <a:blip r:embed="rId4"/>
          <a:stretch>
            <a:fillRect/>
          </a:stretch>
        </p:blipFill>
        <p:spPr>
          <a:xfrm>
            <a:off x="9592888" y="1228671"/>
            <a:ext cx="2536173" cy="1381525"/>
          </a:xfrm>
          <a:prstGeom prst="rect">
            <a:avLst/>
          </a:prstGeom>
        </p:spPr>
      </p:pic>
      <p:sp>
        <p:nvSpPr>
          <p:cNvPr id="10" name="TextBox 9">
            <a:extLst>
              <a:ext uri="{FF2B5EF4-FFF2-40B4-BE49-F238E27FC236}">
                <a16:creationId xmlns:a16="http://schemas.microsoft.com/office/drawing/2014/main" id="{857C438E-D990-8F45-96C2-26B9835F3CB1}"/>
              </a:ext>
            </a:extLst>
          </p:cNvPr>
          <p:cNvSpPr txBox="1"/>
          <p:nvPr/>
        </p:nvSpPr>
        <p:spPr>
          <a:xfrm>
            <a:off x="9690561" y="2523629"/>
            <a:ext cx="1849583" cy="400110"/>
          </a:xfrm>
          <a:prstGeom prst="rect">
            <a:avLst/>
          </a:prstGeom>
          <a:noFill/>
        </p:spPr>
        <p:txBody>
          <a:bodyPr wrap="square" rtlCol="0">
            <a:spAutoFit/>
          </a:bodyPr>
          <a:lstStyle/>
          <a:p>
            <a:r>
              <a:rPr lang="en-US" sz="1000" dirty="0"/>
              <a:t>F5 Networking BIGIP 7255V LTM 32GB DUAL SSD</a:t>
            </a:r>
          </a:p>
        </p:txBody>
      </p:sp>
      <p:pic>
        <p:nvPicPr>
          <p:cNvPr id="11" name="Picture 10">
            <a:extLst>
              <a:ext uri="{FF2B5EF4-FFF2-40B4-BE49-F238E27FC236}">
                <a16:creationId xmlns:a16="http://schemas.microsoft.com/office/drawing/2014/main" id="{8E20556C-7597-B34F-879B-88FAD9E32471}"/>
              </a:ext>
            </a:extLst>
          </p:cNvPr>
          <p:cNvPicPr>
            <a:picLocks noChangeAspect="1"/>
          </p:cNvPicPr>
          <p:nvPr/>
        </p:nvPicPr>
        <p:blipFill>
          <a:blip r:embed="rId5"/>
          <a:stretch>
            <a:fillRect/>
          </a:stretch>
        </p:blipFill>
        <p:spPr>
          <a:xfrm>
            <a:off x="7603955" y="3332919"/>
            <a:ext cx="4299870" cy="1926828"/>
          </a:xfrm>
          <a:prstGeom prst="rect">
            <a:avLst/>
          </a:prstGeom>
        </p:spPr>
      </p:pic>
      <p:sp>
        <p:nvSpPr>
          <p:cNvPr id="12" name="TextBox 11">
            <a:extLst>
              <a:ext uri="{FF2B5EF4-FFF2-40B4-BE49-F238E27FC236}">
                <a16:creationId xmlns:a16="http://schemas.microsoft.com/office/drawing/2014/main" id="{B5A08B78-10EC-1948-8DC3-D57A2C1B0E7F}"/>
              </a:ext>
            </a:extLst>
          </p:cNvPr>
          <p:cNvSpPr txBox="1"/>
          <p:nvPr/>
        </p:nvSpPr>
        <p:spPr>
          <a:xfrm>
            <a:off x="7857108" y="5301221"/>
            <a:ext cx="3977444" cy="246221"/>
          </a:xfrm>
          <a:prstGeom prst="rect">
            <a:avLst/>
          </a:prstGeom>
          <a:noFill/>
        </p:spPr>
        <p:txBody>
          <a:bodyPr wrap="square" rtlCol="0">
            <a:spAutoFit/>
          </a:bodyPr>
          <a:lstStyle/>
          <a:p>
            <a:pPr lvl="0"/>
            <a:r>
              <a:rPr lang="en-US" sz="1000" dirty="0">
                <a:solidFill>
                  <a:srgbClr val="000000"/>
                </a:solidFill>
              </a:rPr>
              <a:t>Big IP data scraped by Heimdall is visualized here using Grafana</a:t>
            </a:r>
          </a:p>
        </p:txBody>
      </p:sp>
      <p:pic>
        <p:nvPicPr>
          <p:cNvPr id="13" name="Picture Placeholder 6">
            <a:extLst>
              <a:ext uri="{FF2B5EF4-FFF2-40B4-BE49-F238E27FC236}">
                <a16:creationId xmlns:a16="http://schemas.microsoft.com/office/drawing/2014/main" id="{0BB2EE68-04B0-E14E-9197-D816403411B7}"/>
              </a:ext>
            </a:extLst>
          </p:cNvPr>
          <p:cNvPicPr>
            <a:picLocks noChangeAspect="1"/>
          </p:cNvPicPr>
          <p:nvPr/>
        </p:nvPicPr>
        <p:blipFill rotWithShape="1">
          <a:blip r:embed="rId6"/>
          <a:srcRect t="26490" r="5391" b="34092"/>
          <a:stretch/>
        </p:blipFill>
        <p:spPr>
          <a:xfrm>
            <a:off x="10685103" y="0"/>
            <a:ext cx="1337393" cy="990600"/>
          </a:xfrm>
          <a:prstGeom prst="rect">
            <a:avLst/>
          </a:prstGeom>
        </p:spPr>
      </p:pic>
    </p:spTree>
    <p:extLst>
      <p:ext uri="{BB962C8B-B14F-4D97-AF65-F5344CB8AC3E}">
        <p14:creationId xmlns:p14="http://schemas.microsoft.com/office/powerpoint/2010/main" val="3509091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493DFA-202C-F64F-8742-588D82E86E10}"/>
              </a:ext>
            </a:extLst>
          </p:cNvPr>
          <p:cNvSpPr>
            <a:spLocks noGrp="1"/>
          </p:cNvSpPr>
          <p:nvPr>
            <p:ph type="body" sz="quarter" idx="3"/>
          </p:nvPr>
        </p:nvSpPr>
        <p:spPr/>
        <p:txBody>
          <a:bodyPr/>
          <a:lstStyle/>
          <a:p>
            <a:r>
              <a:rPr lang="en-US" dirty="0"/>
              <a:t>Presenting</a:t>
            </a:r>
          </a:p>
        </p:txBody>
      </p:sp>
      <p:sp>
        <p:nvSpPr>
          <p:cNvPr id="3" name="Content Placeholder 2">
            <a:extLst>
              <a:ext uri="{FF2B5EF4-FFF2-40B4-BE49-F238E27FC236}">
                <a16:creationId xmlns:a16="http://schemas.microsoft.com/office/drawing/2014/main" id="{D6D597F6-D897-1841-9BE1-0C9318AEA93D}"/>
              </a:ext>
            </a:extLst>
          </p:cNvPr>
          <p:cNvSpPr>
            <a:spLocks noGrp="1"/>
          </p:cNvSpPr>
          <p:nvPr>
            <p:ph sz="quarter" idx="4"/>
          </p:nvPr>
        </p:nvSpPr>
        <p:spPr>
          <a:xfrm>
            <a:off x="5487212" y="718457"/>
            <a:ext cx="5945187" cy="722885"/>
          </a:xfrm>
        </p:spPr>
        <p:txBody>
          <a:bodyPr/>
          <a:lstStyle/>
          <a:p>
            <a:pPr algn="ctr"/>
            <a:r>
              <a:rPr lang="en-US" sz="4400" dirty="0"/>
              <a:t>NIGHTWING</a:t>
            </a:r>
          </a:p>
        </p:txBody>
      </p:sp>
      <p:pic>
        <p:nvPicPr>
          <p:cNvPr id="4" name="Picture Placeholder 6">
            <a:extLst>
              <a:ext uri="{FF2B5EF4-FFF2-40B4-BE49-F238E27FC236}">
                <a16:creationId xmlns:a16="http://schemas.microsoft.com/office/drawing/2014/main" id="{C1E1D0F1-8F10-1146-909B-799F8CB1633F}"/>
              </a:ext>
            </a:extLst>
          </p:cNvPr>
          <p:cNvPicPr>
            <a:picLocks noChangeAspect="1"/>
          </p:cNvPicPr>
          <p:nvPr/>
        </p:nvPicPr>
        <p:blipFill rotWithShape="1">
          <a:blip r:embed="rId3"/>
          <a:srcRect t="26490" b="17671"/>
          <a:stretch/>
        </p:blipFill>
        <p:spPr>
          <a:xfrm>
            <a:off x="5863161" y="1441342"/>
            <a:ext cx="5193288" cy="5155431"/>
          </a:xfrm>
          <a:prstGeom prst="rect">
            <a:avLst/>
          </a:prstGeom>
        </p:spPr>
      </p:pic>
    </p:spTree>
    <p:extLst>
      <p:ext uri="{BB962C8B-B14F-4D97-AF65-F5344CB8AC3E}">
        <p14:creationId xmlns:p14="http://schemas.microsoft.com/office/powerpoint/2010/main" val="3076086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0BEFD4-2BA6-F249-B850-C0C54BD21B8B}"/>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1600" spc="300">
                <a:solidFill>
                  <a:srgbClr val="FFFFFF"/>
                </a:solidFill>
              </a:rPr>
              <a:t>Nightwing: general overview</a:t>
            </a:r>
          </a:p>
        </p:txBody>
      </p:sp>
      <p:graphicFrame>
        <p:nvGraphicFramePr>
          <p:cNvPr id="6" name="Content Placeholder 2">
            <a:extLst>
              <a:ext uri="{FF2B5EF4-FFF2-40B4-BE49-F238E27FC236}">
                <a16:creationId xmlns:a16="http://schemas.microsoft.com/office/drawing/2014/main" id="{3A3FA36D-4C91-4F87-828B-F3A9FD7871A2}"/>
              </a:ext>
            </a:extLst>
          </p:cNvPr>
          <p:cNvGraphicFramePr>
            <a:graphicFrameLocks noGrp="1"/>
          </p:cNvGraphicFramePr>
          <p:nvPr>
            <p:ph idx="1"/>
            <p:extLst>
              <p:ext uri="{D42A27DB-BD31-4B8C-83A1-F6EECF244321}">
                <p14:modId xmlns:p14="http://schemas.microsoft.com/office/powerpoint/2010/main" val="1756371820"/>
              </p:ext>
            </p:extLst>
          </p:nvPr>
        </p:nvGraphicFramePr>
        <p:xfrm>
          <a:off x="4038600" y="1632160"/>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Placeholder 6">
            <a:extLst>
              <a:ext uri="{FF2B5EF4-FFF2-40B4-BE49-F238E27FC236}">
                <a16:creationId xmlns:a16="http://schemas.microsoft.com/office/drawing/2014/main" id="{E42CDDCE-2218-7C4C-80E6-8F48F26E87ED}"/>
              </a:ext>
            </a:extLst>
          </p:cNvPr>
          <p:cNvPicPr>
            <a:picLocks noChangeAspect="1"/>
          </p:cNvPicPr>
          <p:nvPr/>
        </p:nvPicPr>
        <p:blipFill rotWithShape="1">
          <a:blip r:embed="rId8"/>
          <a:srcRect t="26490" r="5391" b="34092"/>
          <a:stretch/>
        </p:blipFill>
        <p:spPr>
          <a:xfrm>
            <a:off x="10685103" y="0"/>
            <a:ext cx="1337393" cy="990600"/>
          </a:xfrm>
          <a:prstGeom prst="rect">
            <a:avLst/>
          </a:prstGeom>
        </p:spPr>
      </p:pic>
    </p:spTree>
    <p:extLst>
      <p:ext uri="{BB962C8B-B14F-4D97-AF65-F5344CB8AC3E}">
        <p14:creationId xmlns:p14="http://schemas.microsoft.com/office/powerpoint/2010/main" val="1359189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320F29-79ED-4549-92C9-7E37327D2C2A}"/>
              </a:ext>
            </a:extLst>
          </p:cNvPr>
          <p:cNvSpPr>
            <a:spLocks noGrp="1"/>
          </p:cNvSpPr>
          <p:nvPr>
            <p:ph type="title"/>
          </p:nvPr>
        </p:nvSpPr>
        <p:spPr/>
        <p:txBody>
          <a:bodyPr/>
          <a:lstStyle/>
          <a:p>
            <a:r>
              <a:rPr lang="en-US" dirty="0"/>
              <a:t>Metric dashboards</a:t>
            </a:r>
          </a:p>
        </p:txBody>
      </p:sp>
      <p:sp>
        <p:nvSpPr>
          <p:cNvPr id="2" name="Slide Number Placeholder 1">
            <a:extLst>
              <a:ext uri="{FF2B5EF4-FFF2-40B4-BE49-F238E27FC236}">
                <a16:creationId xmlns:a16="http://schemas.microsoft.com/office/drawing/2014/main" id="{7A748A57-B70A-4F49-A1DF-BD8096F0C213}"/>
              </a:ext>
            </a:extLst>
          </p:cNvPr>
          <p:cNvSpPr>
            <a:spLocks noGrp="1"/>
          </p:cNvSpPr>
          <p:nvPr>
            <p:ph type="sldNum" sz="quarter" idx="4"/>
          </p:nvPr>
        </p:nvSpPr>
        <p:spPr/>
        <p:txBody>
          <a:bodyPr/>
          <a:lstStyle/>
          <a:p>
            <a:fld id="{07C0D46D-3AFC-C64C-B0AB-A534721781C9}" type="slidenum">
              <a:rPr lang="en-US" smtClean="0"/>
              <a:pPr/>
              <a:t>6</a:t>
            </a:fld>
            <a:endParaRPr lang="en-US" dirty="0"/>
          </a:p>
        </p:txBody>
      </p:sp>
      <p:pic>
        <p:nvPicPr>
          <p:cNvPr id="5" name="Picture Placeholder 6">
            <a:extLst>
              <a:ext uri="{FF2B5EF4-FFF2-40B4-BE49-F238E27FC236}">
                <a16:creationId xmlns:a16="http://schemas.microsoft.com/office/drawing/2014/main" id="{2587BE37-ED98-8344-94BA-E2F0540F68F0}"/>
              </a:ext>
            </a:extLst>
          </p:cNvPr>
          <p:cNvPicPr>
            <a:picLocks noChangeAspect="1"/>
          </p:cNvPicPr>
          <p:nvPr/>
        </p:nvPicPr>
        <p:blipFill rotWithShape="1">
          <a:blip r:embed="rId3"/>
          <a:srcRect t="26490" r="5391" b="34092"/>
          <a:stretch/>
        </p:blipFill>
        <p:spPr>
          <a:xfrm>
            <a:off x="10685103" y="0"/>
            <a:ext cx="1337393" cy="990600"/>
          </a:xfrm>
          <a:prstGeom prst="rect">
            <a:avLst/>
          </a:prstGeom>
        </p:spPr>
      </p:pic>
      <p:pic>
        <p:nvPicPr>
          <p:cNvPr id="9" name="Picture 8">
            <a:extLst>
              <a:ext uri="{FF2B5EF4-FFF2-40B4-BE49-F238E27FC236}">
                <a16:creationId xmlns:a16="http://schemas.microsoft.com/office/drawing/2014/main" id="{5229AA2F-58C1-AF41-BE21-DA62198DFBDB}"/>
              </a:ext>
            </a:extLst>
          </p:cNvPr>
          <p:cNvPicPr>
            <a:picLocks noChangeAspect="1"/>
          </p:cNvPicPr>
          <p:nvPr/>
        </p:nvPicPr>
        <p:blipFill>
          <a:blip r:embed="rId4"/>
          <a:stretch>
            <a:fillRect/>
          </a:stretch>
        </p:blipFill>
        <p:spPr>
          <a:xfrm>
            <a:off x="838200" y="1441938"/>
            <a:ext cx="10680114" cy="4425462"/>
          </a:xfrm>
          <a:prstGeom prst="rect">
            <a:avLst/>
          </a:prstGeom>
        </p:spPr>
      </p:pic>
    </p:spTree>
    <p:extLst>
      <p:ext uri="{BB962C8B-B14F-4D97-AF65-F5344CB8AC3E}">
        <p14:creationId xmlns:p14="http://schemas.microsoft.com/office/powerpoint/2010/main" val="144790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D4-2BA6-F249-B850-C0C54BD21B8B}"/>
              </a:ext>
            </a:extLst>
          </p:cNvPr>
          <p:cNvSpPr>
            <a:spLocks noGrp="1"/>
          </p:cNvSpPr>
          <p:nvPr>
            <p:ph type="title"/>
          </p:nvPr>
        </p:nvSpPr>
        <p:spPr/>
        <p:txBody>
          <a:bodyPr/>
          <a:lstStyle/>
          <a:p>
            <a:r>
              <a:rPr lang="en-US" spc="300" dirty="0"/>
              <a:t>Key Takeaways</a:t>
            </a:r>
          </a:p>
        </p:txBody>
      </p:sp>
      <p:sp>
        <p:nvSpPr>
          <p:cNvPr id="3" name="Content Placeholder 2">
            <a:extLst>
              <a:ext uri="{FF2B5EF4-FFF2-40B4-BE49-F238E27FC236}">
                <a16:creationId xmlns:a16="http://schemas.microsoft.com/office/drawing/2014/main" id="{7CB228E1-BC2D-4A4E-9BC7-C085C0DD0D4E}"/>
              </a:ext>
            </a:extLst>
          </p:cNvPr>
          <p:cNvSpPr>
            <a:spLocks noGrp="1"/>
          </p:cNvSpPr>
          <p:nvPr>
            <p:ph idx="1"/>
          </p:nvPr>
        </p:nvSpPr>
        <p:spPr>
          <a:xfrm>
            <a:off x="838200" y="1238596"/>
            <a:ext cx="4800600" cy="5086004"/>
          </a:xfrm>
        </p:spPr>
        <p:txBody>
          <a:bodyPr>
            <a:normAutofit/>
          </a:bodyPr>
          <a:lstStyle/>
          <a:p>
            <a:pPr>
              <a:lnSpc>
                <a:spcPct val="150000"/>
              </a:lnSpc>
            </a:pPr>
            <a:endParaRPr lang="en-US" sz="2000" dirty="0"/>
          </a:p>
          <a:p>
            <a:pPr>
              <a:lnSpc>
                <a:spcPct val="150000"/>
              </a:lnSpc>
            </a:pPr>
            <a:r>
              <a:rPr lang="en-US" sz="2000" dirty="0"/>
              <a:t>Helps app dev monitor resources</a:t>
            </a:r>
          </a:p>
          <a:p>
            <a:pPr>
              <a:lnSpc>
                <a:spcPct val="150000"/>
              </a:lnSpc>
            </a:pPr>
            <a:r>
              <a:rPr lang="en-US" sz="2000" dirty="0"/>
              <a:t>Helps them assess if their application is overutilizing resources</a:t>
            </a:r>
          </a:p>
          <a:p>
            <a:pPr>
              <a:lnSpc>
                <a:spcPct val="150000"/>
              </a:lnSpc>
            </a:pPr>
            <a:r>
              <a:rPr lang="en-US" sz="2000" dirty="0"/>
              <a:t>Provides a holistic visual of backend operations</a:t>
            </a:r>
          </a:p>
          <a:p>
            <a:pPr>
              <a:lnSpc>
                <a:spcPct val="150000"/>
              </a:lnSpc>
            </a:pPr>
            <a:endParaRPr lang="en-US" sz="2000" dirty="0"/>
          </a:p>
          <a:p>
            <a:pPr>
              <a:lnSpc>
                <a:spcPct val="150000"/>
              </a:lnSpc>
            </a:pPr>
            <a:endParaRPr lang="en-US" sz="2000" dirty="0"/>
          </a:p>
          <a:p>
            <a:pPr marL="0" indent="0">
              <a:lnSpc>
                <a:spcPct val="150000"/>
              </a:lnSpc>
              <a:buNone/>
            </a:pPr>
            <a:endParaRPr lang="en-US" sz="2000" dirty="0"/>
          </a:p>
        </p:txBody>
      </p:sp>
      <p:sp>
        <p:nvSpPr>
          <p:cNvPr id="4" name="Slide Number Placeholder 3">
            <a:extLst>
              <a:ext uri="{FF2B5EF4-FFF2-40B4-BE49-F238E27FC236}">
                <a16:creationId xmlns:a16="http://schemas.microsoft.com/office/drawing/2014/main" id="{B24DDF00-F234-3A4B-A1A9-A38744F21AE1}"/>
              </a:ext>
            </a:extLst>
          </p:cNvPr>
          <p:cNvSpPr>
            <a:spLocks noGrp="1"/>
          </p:cNvSpPr>
          <p:nvPr>
            <p:ph type="sldNum" sz="quarter" idx="4"/>
          </p:nvPr>
        </p:nvSpPr>
        <p:spPr/>
        <p:txBody>
          <a:bodyPr/>
          <a:lstStyle/>
          <a:p>
            <a:fld id="{07C0D46D-3AFC-C64C-B0AB-A534721781C9}" type="slidenum">
              <a:rPr lang="en-US" smtClean="0"/>
              <a:pPr/>
              <a:t>7</a:t>
            </a:fld>
            <a:endParaRPr lang="en-US" dirty="0"/>
          </a:p>
        </p:txBody>
      </p:sp>
      <p:pic>
        <p:nvPicPr>
          <p:cNvPr id="10" name="Picture Placeholder 6">
            <a:extLst>
              <a:ext uri="{FF2B5EF4-FFF2-40B4-BE49-F238E27FC236}">
                <a16:creationId xmlns:a16="http://schemas.microsoft.com/office/drawing/2014/main" id="{81D96A8F-71D7-C84C-BB3C-7DFF9F6785E9}"/>
              </a:ext>
            </a:extLst>
          </p:cNvPr>
          <p:cNvPicPr>
            <a:picLocks noChangeAspect="1"/>
          </p:cNvPicPr>
          <p:nvPr/>
        </p:nvPicPr>
        <p:blipFill rotWithShape="1">
          <a:blip r:embed="rId3"/>
          <a:srcRect t="26490" r="5391" b="34092"/>
          <a:stretch/>
        </p:blipFill>
        <p:spPr>
          <a:xfrm>
            <a:off x="10685103" y="0"/>
            <a:ext cx="1337393" cy="990600"/>
          </a:xfrm>
          <a:prstGeom prst="rect">
            <a:avLst/>
          </a:prstGeom>
        </p:spPr>
      </p:pic>
      <p:pic>
        <p:nvPicPr>
          <p:cNvPr id="5" name="Picture 4">
            <a:extLst>
              <a:ext uri="{FF2B5EF4-FFF2-40B4-BE49-F238E27FC236}">
                <a16:creationId xmlns:a16="http://schemas.microsoft.com/office/drawing/2014/main" id="{D10C230F-45EE-0840-A611-0438C7B4505C}"/>
              </a:ext>
            </a:extLst>
          </p:cNvPr>
          <p:cNvPicPr>
            <a:picLocks noChangeAspect="1"/>
          </p:cNvPicPr>
          <p:nvPr/>
        </p:nvPicPr>
        <p:blipFill>
          <a:blip r:embed="rId4"/>
          <a:stretch>
            <a:fillRect/>
          </a:stretch>
        </p:blipFill>
        <p:spPr>
          <a:xfrm>
            <a:off x="5414940" y="1905000"/>
            <a:ext cx="6620256" cy="2743200"/>
          </a:xfrm>
          <a:prstGeom prst="rect">
            <a:avLst/>
          </a:prstGeom>
        </p:spPr>
      </p:pic>
    </p:spTree>
    <p:extLst>
      <p:ext uri="{BB962C8B-B14F-4D97-AF65-F5344CB8AC3E}">
        <p14:creationId xmlns:p14="http://schemas.microsoft.com/office/powerpoint/2010/main" val="3663774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D4-2BA6-F249-B850-C0C54BD21B8B}"/>
              </a:ext>
            </a:extLst>
          </p:cNvPr>
          <p:cNvSpPr>
            <a:spLocks noGrp="1"/>
          </p:cNvSpPr>
          <p:nvPr>
            <p:ph type="title"/>
          </p:nvPr>
        </p:nvSpPr>
        <p:spPr/>
        <p:txBody>
          <a:bodyPr/>
          <a:lstStyle/>
          <a:p>
            <a:r>
              <a:rPr lang="en-US" spc="300" dirty="0"/>
              <a:t>Tech Stack</a:t>
            </a:r>
          </a:p>
        </p:txBody>
      </p:sp>
      <p:sp>
        <p:nvSpPr>
          <p:cNvPr id="3" name="Content Placeholder 2">
            <a:extLst>
              <a:ext uri="{FF2B5EF4-FFF2-40B4-BE49-F238E27FC236}">
                <a16:creationId xmlns:a16="http://schemas.microsoft.com/office/drawing/2014/main" id="{7CB228E1-BC2D-4A4E-9BC7-C085C0DD0D4E}"/>
              </a:ext>
            </a:extLst>
          </p:cNvPr>
          <p:cNvSpPr>
            <a:spLocks noGrp="1"/>
          </p:cNvSpPr>
          <p:nvPr>
            <p:ph idx="1"/>
          </p:nvPr>
        </p:nvSpPr>
        <p:spPr>
          <a:xfrm>
            <a:off x="838200" y="1238596"/>
            <a:ext cx="10515600" cy="4938367"/>
          </a:xfrm>
        </p:spPr>
        <p:txBody>
          <a:bodyPr>
            <a:normAutofit/>
          </a:bodyPr>
          <a:lstStyle/>
          <a:p>
            <a:pPr>
              <a:lnSpc>
                <a:spcPct val="150000"/>
              </a:lnSpc>
            </a:pPr>
            <a:endParaRPr lang="en-US" sz="2000" dirty="0"/>
          </a:p>
          <a:p>
            <a:pPr marL="0" indent="0">
              <a:lnSpc>
                <a:spcPct val="150000"/>
              </a:lnSpc>
              <a:buNone/>
            </a:pPr>
            <a:endParaRPr lang="en-US" sz="2000" dirty="0"/>
          </a:p>
          <a:p>
            <a:pPr marL="0" indent="0">
              <a:lnSpc>
                <a:spcPct val="150000"/>
              </a:lnSpc>
              <a:buNone/>
            </a:pPr>
            <a:r>
              <a:rPr lang="en-US" sz="2000" dirty="0"/>
              <a:t>GOSNMP API</a:t>
            </a:r>
          </a:p>
          <a:p>
            <a:pPr marL="0" indent="0">
              <a:lnSpc>
                <a:spcPct val="150000"/>
              </a:lnSpc>
              <a:buNone/>
            </a:pPr>
            <a:r>
              <a:rPr lang="en-US" sz="2000" dirty="0"/>
              <a:t>Datadog GO API</a:t>
            </a:r>
            <a:endParaRPr lang="en-US" sz="2400" dirty="0"/>
          </a:p>
          <a:p>
            <a:pPr marL="0" indent="0">
              <a:lnSpc>
                <a:spcPct val="150000"/>
              </a:lnSpc>
              <a:buNone/>
            </a:pPr>
            <a:r>
              <a:rPr lang="en-US" sz="2000" dirty="0"/>
              <a:t>Datadog </a:t>
            </a:r>
            <a:r>
              <a:rPr lang="en-US" sz="2000" dirty="0" err="1"/>
              <a:t>Timeboards</a:t>
            </a:r>
            <a:endParaRPr lang="en-US" sz="1600" dirty="0"/>
          </a:p>
          <a:p>
            <a:pPr marL="0" indent="0">
              <a:lnSpc>
                <a:spcPct val="150000"/>
              </a:lnSpc>
              <a:buNone/>
            </a:pPr>
            <a:r>
              <a:rPr lang="en-US" sz="2000" dirty="0"/>
              <a:t>SonarQube</a:t>
            </a:r>
          </a:p>
          <a:p>
            <a:pPr marL="0" indent="0">
              <a:lnSpc>
                <a:spcPct val="150000"/>
              </a:lnSpc>
              <a:buNone/>
            </a:pPr>
            <a:r>
              <a:rPr lang="en-US" sz="2000" dirty="0"/>
              <a:t>Gitlab Secret Variables</a:t>
            </a:r>
          </a:p>
          <a:p>
            <a:pPr marL="0" indent="0">
              <a:lnSpc>
                <a:spcPct val="150000"/>
              </a:lnSpc>
              <a:buNone/>
            </a:pPr>
            <a:endParaRPr lang="en-US" sz="2000" dirty="0"/>
          </a:p>
        </p:txBody>
      </p:sp>
      <p:sp>
        <p:nvSpPr>
          <p:cNvPr id="4" name="Slide Number Placeholder 3">
            <a:extLst>
              <a:ext uri="{FF2B5EF4-FFF2-40B4-BE49-F238E27FC236}">
                <a16:creationId xmlns:a16="http://schemas.microsoft.com/office/drawing/2014/main" id="{B24DDF00-F234-3A4B-A1A9-A38744F21AE1}"/>
              </a:ext>
            </a:extLst>
          </p:cNvPr>
          <p:cNvSpPr>
            <a:spLocks noGrp="1"/>
          </p:cNvSpPr>
          <p:nvPr>
            <p:ph type="sldNum" sz="quarter" idx="4"/>
          </p:nvPr>
        </p:nvSpPr>
        <p:spPr/>
        <p:txBody>
          <a:bodyPr/>
          <a:lstStyle/>
          <a:p>
            <a:fld id="{07C0D46D-3AFC-C64C-B0AB-A534721781C9}" type="slidenum">
              <a:rPr lang="en-US" smtClean="0"/>
              <a:pPr/>
              <a:t>8</a:t>
            </a:fld>
            <a:endParaRPr lang="en-US" dirty="0"/>
          </a:p>
        </p:txBody>
      </p:sp>
      <p:pic>
        <p:nvPicPr>
          <p:cNvPr id="7" name="Picture 6">
            <a:extLst>
              <a:ext uri="{FF2B5EF4-FFF2-40B4-BE49-F238E27FC236}">
                <a16:creationId xmlns:a16="http://schemas.microsoft.com/office/drawing/2014/main" id="{37D3903D-9101-2D4A-9F1F-D16130ADCF25}"/>
              </a:ext>
            </a:extLst>
          </p:cNvPr>
          <p:cNvPicPr>
            <a:picLocks noChangeAspect="1"/>
          </p:cNvPicPr>
          <p:nvPr/>
        </p:nvPicPr>
        <p:blipFill>
          <a:blip r:embed="rId3"/>
          <a:stretch>
            <a:fillRect/>
          </a:stretch>
        </p:blipFill>
        <p:spPr>
          <a:xfrm>
            <a:off x="7772400" y="1308935"/>
            <a:ext cx="1538599" cy="2091916"/>
          </a:xfrm>
          <a:prstGeom prst="rect">
            <a:avLst/>
          </a:prstGeom>
        </p:spPr>
      </p:pic>
      <p:pic>
        <p:nvPicPr>
          <p:cNvPr id="9" name="Picture 8">
            <a:extLst>
              <a:ext uri="{FF2B5EF4-FFF2-40B4-BE49-F238E27FC236}">
                <a16:creationId xmlns:a16="http://schemas.microsoft.com/office/drawing/2014/main" id="{ADFE3FE3-844F-714C-A440-E4EC90C7BF7A}"/>
              </a:ext>
            </a:extLst>
          </p:cNvPr>
          <p:cNvPicPr>
            <a:picLocks noChangeAspect="1"/>
          </p:cNvPicPr>
          <p:nvPr/>
        </p:nvPicPr>
        <p:blipFill>
          <a:blip r:embed="rId4"/>
          <a:stretch>
            <a:fillRect/>
          </a:stretch>
        </p:blipFill>
        <p:spPr>
          <a:xfrm>
            <a:off x="9426632" y="1597270"/>
            <a:ext cx="2060330" cy="2060330"/>
          </a:xfrm>
          <a:prstGeom prst="rect">
            <a:avLst/>
          </a:prstGeom>
        </p:spPr>
      </p:pic>
      <p:pic>
        <p:nvPicPr>
          <p:cNvPr id="11" name="Picture 10">
            <a:extLst>
              <a:ext uri="{FF2B5EF4-FFF2-40B4-BE49-F238E27FC236}">
                <a16:creationId xmlns:a16="http://schemas.microsoft.com/office/drawing/2014/main" id="{70F20E40-1D06-C24F-9D9C-224A3CA4CEA9}"/>
              </a:ext>
            </a:extLst>
          </p:cNvPr>
          <p:cNvPicPr>
            <a:picLocks noChangeAspect="1"/>
          </p:cNvPicPr>
          <p:nvPr/>
        </p:nvPicPr>
        <p:blipFill>
          <a:blip r:embed="rId5"/>
          <a:stretch>
            <a:fillRect/>
          </a:stretch>
        </p:blipFill>
        <p:spPr>
          <a:xfrm>
            <a:off x="7696664" y="3380001"/>
            <a:ext cx="3855787" cy="1021295"/>
          </a:xfrm>
          <a:prstGeom prst="rect">
            <a:avLst/>
          </a:prstGeom>
        </p:spPr>
      </p:pic>
      <p:pic>
        <p:nvPicPr>
          <p:cNvPr id="12" name="Picture 11">
            <a:extLst>
              <a:ext uri="{FF2B5EF4-FFF2-40B4-BE49-F238E27FC236}">
                <a16:creationId xmlns:a16="http://schemas.microsoft.com/office/drawing/2014/main" id="{D4F739F8-13D2-C347-988F-7FFB6E5C112D}"/>
              </a:ext>
            </a:extLst>
          </p:cNvPr>
          <p:cNvPicPr>
            <a:picLocks noChangeAspect="1"/>
          </p:cNvPicPr>
          <p:nvPr/>
        </p:nvPicPr>
        <p:blipFill>
          <a:blip r:embed="rId6"/>
          <a:stretch>
            <a:fillRect/>
          </a:stretch>
        </p:blipFill>
        <p:spPr>
          <a:xfrm rot="10800000" flipH="1">
            <a:off x="7924800" y="4584815"/>
            <a:ext cx="1053067" cy="948507"/>
          </a:xfrm>
          <a:prstGeom prst="rect">
            <a:avLst/>
          </a:prstGeom>
        </p:spPr>
      </p:pic>
      <p:pic>
        <p:nvPicPr>
          <p:cNvPr id="14" name="Picture 13">
            <a:extLst>
              <a:ext uri="{FF2B5EF4-FFF2-40B4-BE49-F238E27FC236}">
                <a16:creationId xmlns:a16="http://schemas.microsoft.com/office/drawing/2014/main" id="{F23D5B37-5865-D249-B328-82D146EC76D6}"/>
              </a:ext>
            </a:extLst>
          </p:cNvPr>
          <p:cNvPicPr>
            <a:picLocks noChangeAspect="1"/>
          </p:cNvPicPr>
          <p:nvPr/>
        </p:nvPicPr>
        <p:blipFill>
          <a:blip r:embed="rId7"/>
          <a:stretch>
            <a:fillRect/>
          </a:stretch>
        </p:blipFill>
        <p:spPr>
          <a:xfrm>
            <a:off x="9588515" y="4354430"/>
            <a:ext cx="1620848" cy="1409277"/>
          </a:xfrm>
          <a:prstGeom prst="rect">
            <a:avLst/>
          </a:prstGeom>
        </p:spPr>
      </p:pic>
      <p:pic>
        <p:nvPicPr>
          <p:cNvPr id="10" name="Picture Placeholder 6">
            <a:extLst>
              <a:ext uri="{FF2B5EF4-FFF2-40B4-BE49-F238E27FC236}">
                <a16:creationId xmlns:a16="http://schemas.microsoft.com/office/drawing/2014/main" id="{81D96A8F-71D7-C84C-BB3C-7DFF9F6785E9}"/>
              </a:ext>
            </a:extLst>
          </p:cNvPr>
          <p:cNvPicPr>
            <a:picLocks noChangeAspect="1"/>
          </p:cNvPicPr>
          <p:nvPr/>
        </p:nvPicPr>
        <p:blipFill rotWithShape="1">
          <a:blip r:embed="rId8"/>
          <a:srcRect t="26490" r="5391" b="34092"/>
          <a:stretch/>
        </p:blipFill>
        <p:spPr>
          <a:xfrm>
            <a:off x="10685103" y="0"/>
            <a:ext cx="1337393" cy="990600"/>
          </a:xfrm>
          <a:prstGeom prst="rect">
            <a:avLst/>
          </a:prstGeom>
        </p:spPr>
      </p:pic>
    </p:spTree>
    <p:extLst>
      <p:ext uri="{BB962C8B-B14F-4D97-AF65-F5344CB8AC3E}">
        <p14:creationId xmlns:p14="http://schemas.microsoft.com/office/powerpoint/2010/main" val="962776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B3ECF-19B4-DA47-8737-4AB211AADF49}"/>
              </a:ext>
            </a:extLst>
          </p:cNvPr>
          <p:cNvSpPr>
            <a:spLocks noGrp="1"/>
          </p:cNvSpPr>
          <p:nvPr>
            <p:ph type="ctrTitle"/>
          </p:nvPr>
        </p:nvSpPr>
        <p:spPr>
          <a:xfrm>
            <a:off x="457200" y="1600200"/>
            <a:ext cx="5145502" cy="3178444"/>
          </a:xfrm>
        </p:spPr>
        <p:txBody>
          <a:bodyPr/>
          <a:lstStyle/>
          <a:p>
            <a:r>
              <a:rPr lang="en-US" dirty="0"/>
              <a:t>Challenges</a:t>
            </a:r>
            <a:br>
              <a:rPr lang="en-US" dirty="0"/>
            </a:br>
            <a:r>
              <a:rPr lang="en-US" dirty="0"/>
              <a:t>and</a:t>
            </a:r>
            <a:br>
              <a:rPr lang="en-US" dirty="0"/>
            </a:br>
            <a:r>
              <a:rPr lang="en-US" dirty="0"/>
              <a:t>lessons</a:t>
            </a:r>
          </a:p>
        </p:txBody>
      </p:sp>
      <p:pic>
        <p:nvPicPr>
          <p:cNvPr id="6" name="Picture 5">
            <a:extLst>
              <a:ext uri="{FF2B5EF4-FFF2-40B4-BE49-F238E27FC236}">
                <a16:creationId xmlns:a16="http://schemas.microsoft.com/office/drawing/2014/main" id="{F40FA502-08B2-6E4D-81F4-678D37448485}"/>
              </a:ext>
            </a:extLst>
          </p:cNvPr>
          <p:cNvPicPr>
            <a:picLocks noChangeAspect="1"/>
          </p:cNvPicPr>
          <p:nvPr/>
        </p:nvPicPr>
        <p:blipFill rotWithShape="1">
          <a:blip r:embed="rId3"/>
          <a:srcRect l="19261" r="18510"/>
          <a:stretch/>
        </p:blipFill>
        <p:spPr>
          <a:xfrm>
            <a:off x="6096000" y="0"/>
            <a:ext cx="6400800" cy="6858000"/>
          </a:xfrm>
          <a:prstGeom prst="rect">
            <a:avLst/>
          </a:prstGeom>
        </p:spPr>
      </p:pic>
    </p:spTree>
    <p:extLst>
      <p:ext uri="{BB962C8B-B14F-4D97-AF65-F5344CB8AC3E}">
        <p14:creationId xmlns:p14="http://schemas.microsoft.com/office/powerpoint/2010/main" val="1298256429"/>
      </p:ext>
    </p:extLst>
  </p:cSld>
  <p:clrMapOvr>
    <a:masterClrMapping/>
  </p:clrMapOvr>
</p:sld>
</file>

<file path=ppt/theme/theme1.xml><?xml version="1.0" encoding="utf-8"?>
<a:theme xmlns:a="http://schemas.openxmlformats.org/drawingml/2006/main" name="Office Theme">
  <a:themeElements>
    <a:clrScheme name="Nordstrom Corp Colors revised">
      <a:dk1>
        <a:srgbClr val="000000"/>
      </a:dk1>
      <a:lt1>
        <a:srgbClr val="FFFFFF"/>
      </a:lt1>
      <a:dk2>
        <a:srgbClr val="44494D"/>
      </a:dk2>
      <a:lt2>
        <a:srgbClr val="E7E6E6"/>
      </a:lt2>
      <a:accent1>
        <a:srgbClr val="7F7F7F"/>
      </a:accent1>
      <a:accent2>
        <a:srgbClr val="416EC3"/>
      </a:accent2>
      <a:accent3>
        <a:srgbClr val="8EA8DC"/>
      </a:accent3>
      <a:accent4>
        <a:srgbClr val="5EBACE"/>
      </a:accent4>
      <a:accent5>
        <a:srgbClr val="9ED5E1"/>
      </a:accent5>
      <a:accent6>
        <a:srgbClr val="D5D561"/>
      </a:accent6>
      <a:hlink>
        <a:srgbClr val="343048"/>
      </a:hlink>
      <a:folHlink>
        <a:srgbClr val="DC443A"/>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A4AC2EC3-20DD-9148-9C8C-EE7A08009E62}" vid="{4DE95B95-9BF8-454D-BF08-D0692B79BE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487927e9-671f-43fd-8635-20154dd05448" ContentTypeId="0x010100CA1CD21F153B4D688A344DFC2A18F084" PreviousValue="false"/>
</file>

<file path=customXml/item2.xml><?xml version="1.0" encoding="utf-8"?>
<ct:contentTypeSchema xmlns:ct="http://schemas.microsoft.com/office/2006/metadata/contentType" xmlns:ma="http://schemas.microsoft.com/office/2006/metadata/properties/metaAttributes" ct:_="" ma:_="" ma:contentTypeName="Nordstrom Document" ma:contentTypeID="0x010100CA1CD21F153B4D688A344DFC2A18F084006BBE4721E2DF2D4AA1EEE663E4210CE4" ma:contentTypeVersion="7968" ma:contentTypeDescription="Nordstrom Document Content Type" ma:contentTypeScope="" ma:versionID="d6b9bfe515ed77bc69bd2fce9b68c783">
  <xsd:schema xmlns:xsd="http://www.w3.org/2001/XMLSchema" xmlns:xs="http://www.w3.org/2001/XMLSchema" xmlns:p="http://schemas.microsoft.com/office/2006/metadata/properties" xmlns:ns2="2a45376a-47b1-4fd4-9d7b-2c3330b94fa2" targetNamespace="http://schemas.microsoft.com/office/2006/metadata/properties" ma:root="true" ma:fieldsID="f2d18fa93feeaa59546af40c290faac8" ns2:_="">
    <xsd:import namespace="2a45376a-47b1-4fd4-9d7b-2c3330b94fa2"/>
    <xsd:element name="properties">
      <xsd:complexType>
        <xsd:sequence>
          <xsd:element name="documentManagement">
            <xsd:complexType>
              <xsd:all>
                <xsd:element ref="ns2:NordstromDocTyp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45376a-47b1-4fd4-9d7b-2c3330b94fa2" elementFormDefault="qualified">
    <xsd:import namespace="http://schemas.microsoft.com/office/2006/documentManagement/types"/>
    <xsd:import namespace="http://schemas.microsoft.com/office/infopath/2007/PartnerControls"/>
    <xsd:element name="NordstromDocTypes" ma:index="8" nillable="true" ma:displayName="Nordstrom Doc Types" ma:default="" ma:internalName="NordstromDocTypes">
      <xsd:simpleType>
        <xsd:restriction base="dms:Choice">
          <xsd:enumeration value="Report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NordstromDocTypes xmlns="2a45376a-47b1-4fd4-9d7b-2c3330b94fa2"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45CE84-9BB9-488C-9543-775F06C9EFD0}">
  <ds:schemaRefs>
    <ds:schemaRef ds:uri="Microsoft.SharePoint.Taxonomy.ContentTypeSync"/>
  </ds:schemaRefs>
</ds:datastoreItem>
</file>

<file path=customXml/itemProps2.xml><?xml version="1.0" encoding="utf-8"?>
<ds:datastoreItem xmlns:ds="http://schemas.openxmlformats.org/officeDocument/2006/customXml" ds:itemID="{6C7FB273-854E-40A7-BDDE-54D3A70AB3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45376a-47b1-4fd4-9d7b-2c3330b94f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ADAE0B-67D7-4F4F-9ADC-296FFB831F24}">
  <ds:schemaRefs>
    <ds:schemaRef ds:uri="http://schemas.microsoft.com/office/2006/metadata/properties"/>
    <ds:schemaRef ds:uri="http://schemas.microsoft.com/office/infopath/2007/PartnerControls"/>
    <ds:schemaRef ds:uri="2a45376a-47b1-4fd4-9d7b-2c3330b94fa2"/>
  </ds:schemaRefs>
</ds:datastoreItem>
</file>

<file path=customXml/itemProps4.xml><?xml version="1.0" encoding="utf-8"?>
<ds:datastoreItem xmlns:ds="http://schemas.openxmlformats.org/officeDocument/2006/customXml" ds:itemID="{F57D7531-5F4E-4EFD-9F84-A622F9F591C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{3EF9090B-5AB5-9446-952D-E896F73CE9F8}tf10001119</Template>
  <TotalTime>9712</TotalTime>
  <Words>1129</Words>
  <Application>Microsoft Macintosh PowerPoint</Application>
  <PresentationFormat>Widescreen</PresentationFormat>
  <Paragraphs>98</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-apple-system</vt:lpstr>
      <vt:lpstr>Arial</vt:lpstr>
      <vt:lpstr>Calibri</vt:lpstr>
      <vt:lpstr>Proxima</vt:lpstr>
      <vt:lpstr>Office Theme</vt:lpstr>
      <vt:lpstr>Nightwing</vt:lpstr>
      <vt:lpstr>The team</vt:lpstr>
      <vt:lpstr>Problem statement</vt:lpstr>
      <vt:lpstr>PowerPoint Presentation</vt:lpstr>
      <vt:lpstr>Nightwing: general overview</vt:lpstr>
      <vt:lpstr>Metric dashboards</vt:lpstr>
      <vt:lpstr>Key Takeaways</vt:lpstr>
      <vt:lpstr>Tech Stack</vt:lpstr>
      <vt:lpstr>Challenges and lessons</vt:lpstr>
      <vt:lpstr>Key challenges And Lessons</vt:lpstr>
      <vt:lpstr>Special Thanks</vt:lpstr>
      <vt:lpstr>Q &amp; A </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Nightwing</dc:title>
  <dc:creator>Siddique, Wasif</dc:creator>
  <cp:lastModifiedBy>Siddique, Wasif</cp:lastModifiedBy>
  <cp:revision>76</cp:revision>
  <cp:lastPrinted>2019-04-15T22:40:12Z</cp:lastPrinted>
  <dcterms:created xsi:type="dcterms:W3CDTF">2019-08-06T05:01:37Z</dcterms:created>
  <dcterms:modified xsi:type="dcterms:W3CDTF">2019-08-13T00:57:45Z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0x010100CA1CD21F153B4D688A344DFC2A18F084006BBE4721E2DF2D4AA1EEE663E4210CE4</vt:lpwstr>
  </property>
</Properties>
</file>